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8"/>
  </p:notesMasterIdLst>
  <p:sldIdLst>
    <p:sldId id="256" r:id="rId5"/>
    <p:sldId id="257" r:id="rId6"/>
    <p:sldId id="261" r:id="rId7"/>
    <p:sldId id="279" r:id="rId8"/>
    <p:sldId id="284" r:id="rId9"/>
    <p:sldId id="286" r:id="rId10"/>
    <p:sldId id="327" r:id="rId11"/>
    <p:sldId id="323" r:id="rId12"/>
    <p:sldId id="324" r:id="rId13"/>
    <p:sldId id="326" r:id="rId14"/>
    <p:sldId id="274" r:id="rId15"/>
    <p:sldId id="332" r:id="rId16"/>
    <p:sldId id="329" r:id="rId17"/>
    <p:sldId id="276" r:id="rId18"/>
    <p:sldId id="334" r:id="rId19"/>
    <p:sldId id="333" r:id="rId20"/>
    <p:sldId id="269" r:id="rId21"/>
    <p:sldId id="272" r:id="rId22"/>
    <p:sldId id="322" r:id="rId23"/>
    <p:sldId id="260" r:id="rId24"/>
    <p:sldId id="266" r:id="rId25"/>
    <p:sldId id="275" r:id="rId26"/>
    <p:sldId id="290" r:id="rId27"/>
    <p:sldId id="280" r:id="rId28"/>
    <p:sldId id="313" r:id="rId29"/>
    <p:sldId id="308" r:id="rId30"/>
    <p:sldId id="273" r:id="rId31"/>
    <p:sldId id="315" r:id="rId32"/>
    <p:sldId id="291" r:id="rId33"/>
    <p:sldId id="292" r:id="rId34"/>
    <p:sldId id="293" r:id="rId35"/>
    <p:sldId id="311" r:id="rId36"/>
    <p:sldId id="294" r:id="rId37"/>
    <p:sldId id="295" r:id="rId38"/>
    <p:sldId id="299" r:id="rId39"/>
    <p:sldId id="300" r:id="rId40"/>
    <p:sldId id="302" r:id="rId41"/>
    <p:sldId id="301" r:id="rId42"/>
    <p:sldId id="304" r:id="rId43"/>
    <p:sldId id="305" r:id="rId44"/>
    <p:sldId id="306" r:id="rId45"/>
    <p:sldId id="312" r:id="rId46"/>
    <p:sldId id="314" r:id="rId47"/>
    <p:sldId id="316" r:id="rId48"/>
    <p:sldId id="317" r:id="rId49"/>
    <p:sldId id="262" r:id="rId50"/>
    <p:sldId id="318" r:id="rId51"/>
    <p:sldId id="325" r:id="rId52"/>
    <p:sldId id="320" r:id="rId53"/>
    <p:sldId id="319" r:id="rId54"/>
    <p:sldId id="264" r:id="rId55"/>
    <p:sldId id="328" r:id="rId56"/>
    <p:sldId id="26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BCD54-CFB0-4724-B5E5-5831DFA502AF}" v="1403" dt="2022-04-25T05:51:12.156"/>
    <p1510:client id="{047F4481-87AD-4290-8043-BEBA928DFE99}" v="5820" dt="2022-04-24T22:42:37.462"/>
    <p1510:client id="{29AB52CB-5005-4A74-BC03-5B33FE370ED3}" v="148" dt="2022-04-24T19:44:09.821"/>
    <p1510:client id="{3FE96E35-85E4-49F2-9F10-9A158EA2146E}" v="195" dt="2022-04-25T00:44:31.072"/>
    <p1510:client id="{41347F92-F483-4DCF-BB4F-34CF047D4175}" v="568" dt="2022-04-25T03:57:04.461"/>
    <p1510:client id="{5D99C6AE-1ADB-4279-8B32-9A85EF7936EF}" v="168" dt="2022-04-25T04:48:25.093"/>
    <p1510:client id="{6D226CF0-4B67-4C2D-8609-BDCD0FF705BA}" v="1" dt="2022-04-24T19:31:14.656"/>
    <p1510:client id="{859C39DB-A130-4060-8D65-DA673E588CD7}" v="7" dt="2022-04-24T22:35:24.031"/>
    <p1510:client id="{8DC032C9-3988-4462-B9F0-802EFD4E9717}" v="947" dt="2022-04-24T22:31:09.166"/>
    <p1510:client id="{9710F620-E961-4CBF-A56C-265AABD7470B}" v="2644" dt="2022-04-25T02:50:41.252"/>
    <p1510:client id="{9B8B41F8-3A0E-6A42-88A7-6D5730C26AB5}" v="2240" dt="2022-04-25T13:14:21.105"/>
    <p1510:client id="{C0E7916B-F551-48E8-ADC5-554BA68B7555}" v="1250" dt="2022-04-25T03:33:48.416"/>
    <p1510:client id="{CB11E2BD-86A2-46DC-B2E7-56EC178CF6BE}" v="158" dt="2022-04-25T00:17:07.339"/>
    <p1510:client id="{D7F4670C-E027-42A9-9281-5C9C1139A083}" v="13" dt="2022-04-24T19:35:43.558"/>
    <p1510:client id="{D9C67985-2B93-48E8-AD68-0AD42E9C7FF5}" v="265" dt="2022-04-25T05:53:42.073"/>
    <p1510:client id="{F0E2E8D8-BD0C-4A74-BEA5-66622CC07094}" v="4420" dt="2022-04-25T03:05:10.875"/>
    <p1510:client id="{FEC8D859-1B8E-496E-9540-37A4F0CAA509}" v="126" dt="2022-04-24T21:35:31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ello II, Thomas E." userId="S::fiellot@my.erau.edu::dbc188aa-f35d-48aa-9866-84ac34af17b0" providerId="AD" clId="Web-{C0E7916B-F551-48E8-ADC5-554BA68B7555}"/>
    <pc:docChg chg="addSld modSld">
      <pc:chgData name="Fiello II, Thomas E." userId="S::fiellot@my.erau.edu::dbc188aa-f35d-48aa-9866-84ac34af17b0" providerId="AD" clId="Web-{C0E7916B-F551-48E8-ADC5-554BA68B7555}" dt="2022-04-25T03:33:48.416" v="995" actId="20577"/>
      <pc:docMkLst>
        <pc:docMk/>
      </pc:docMkLst>
      <pc:sldChg chg="modSp">
        <pc:chgData name="Fiello II, Thomas E." userId="S::fiellot@my.erau.edu::dbc188aa-f35d-48aa-9866-84ac34af17b0" providerId="AD" clId="Web-{C0E7916B-F551-48E8-ADC5-554BA68B7555}" dt="2022-04-25T03:33:48.416" v="995" actId="20577"/>
        <pc:sldMkLst>
          <pc:docMk/>
          <pc:sldMk cId="3757026461" sldId="259"/>
        </pc:sldMkLst>
        <pc:spChg chg="mod">
          <ac:chgData name="Fiello II, Thomas E." userId="S::fiellot@my.erau.edu::dbc188aa-f35d-48aa-9866-84ac34af17b0" providerId="AD" clId="Web-{C0E7916B-F551-48E8-ADC5-554BA68B7555}" dt="2022-04-25T03:33:00.040" v="896" actId="1076"/>
          <ac:spMkLst>
            <pc:docMk/>
            <pc:sldMk cId="3757026461" sldId="259"/>
            <ac:spMk id="2" creationId="{C138A7C9-90E5-ECC9-D851-529A4D9DA800}"/>
          </ac:spMkLst>
        </pc:spChg>
        <pc:spChg chg="mod">
          <ac:chgData name="Fiello II, Thomas E." userId="S::fiellot@my.erau.edu::dbc188aa-f35d-48aa-9866-84ac34af17b0" providerId="AD" clId="Web-{C0E7916B-F551-48E8-ADC5-554BA68B7555}" dt="2022-04-25T03:32:48.071" v="893" actId="20577"/>
          <ac:spMkLst>
            <pc:docMk/>
            <pc:sldMk cId="3757026461" sldId="259"/>
            <ac:spMk id="6" creationId="{B079228B-9063-C103-6530-0AF9BFC70B59}"/>
          </ac:spMkLst>
        </pc:spChg>
        <pc:spChg chg="mod">
          <ac:chgData name="Fiello II, Thomas E." userId="S::fiellot@my.erau.edu::dbc188aa-f35d-48aa-9866-84ac34af17b0" providerId="AD" clId="Web-{C0E7916B-F551-48E8-ADC5-554BA68B7555}" dt="2022-04-25T03:33:48.416" v="995" actId="20577"/>
          <ac:spMkLst>
            <pc:docMk/>
            <pc:sldMk cId="3757026461" sldId="259"/>
            <ac:spMk id="7" creationId="{F5F3669B-23F5-C91C-A7E3-EF4BFE3017EE}"/>
          </ac:spMkLst>
        </pc:spChg>
      </pc:sldChg>
      <pc:sldChg chg="modSp">
        <pc:chgData name="Fiello II, Thomas E." userId="S::fiellot@my.erau.edu::dbc188aa-f35d-48aa-9866-84ac34af17b0" providerId="AD" clId="Web-{C0E7916B-F551-48E8-ADC5-554BA68B7555}" dt="2022-04-25T03:22:58.138" v="653" actId="20577"/>
        <pc:sldMkLst>
          <pc:docMk/>
          <pc:sldMk cId="819661908" sldId="262"/>
        </pc:sldMkLst>
        <pc:spChg chg="mod">
          <ac:chgData name="Fiello II, Thomas E." userId="S::fiellot@my.erau.edu::dbc188aa-f35d-48aa-9866-84ac34af17b0" providerId="AD" clId="Web-{C0E7916B-F551-48E8-ADC5-554BA68B7555}" dt="2022-04-25T03:22:58.138" v="653" actId="20577"/>
          <ac:spMkLst>
            <pc:docMk/>
            <pc:sldMk cId="819661908" sldId="262"/>
            <ac:spMk id="2" creationId="{623F29DB-5336-A831-0455-6100AE154EE0}"/>
          </ac:spMkLst>
        </pc:spChg>
      </pc:sldChg>
      <pc:sldChg chg="modSp">
        <pc:chgData name="Fiello II, Thomas E." userId="S::fiellot@my.erau.edu::dbc188aa-f35d-48aa-9866-84ac34af17b0" providerId="AD" clId="Web-{C0E7916B-F551-48E8-ADC5-554BA68B7555}" dt="2022-04-25T03:26:44.392" v="754" actId="20577"/>
        <pc:sldMkLst>
          <pc:docMk/>
          <pc:sldMk cId="442681276" sldId="316"/>
        </pc:sldMkLst>
        <pc:spChg chg="mod">
          <ac:chgData name="Fiello II, Thomas E." userId="S::fiellot@my.erau.edu::dbc188aa-f35d-48aa-9866-84ac34af17b0" providerId="AD" clId="Web-{C0E7916B-F551-48E8-ADC5-554BA68B7555}" dt="2022-04-25T03:25:26.203" v="725" actId="20577"/>
          <ac:spMkLst>
            <pc:docMk/>
            <pc:sldMk cId="442681276" sldId="316"/>
            <ac:spMk id="2" creationId="{DCE13CB8-220B-BDFD-1683-82CE8AC14128}"/>
          </ac:spMkLst>
        </pc:spChg>
        <pc:spChg chg="mod">
          <ac:chgData name="Fiello II, Thomas E." userId="S::fiellot@my.erau.edu::dbc188aa-f35d-48aa-9866-84ac34af17b0" providerId="AD" clId="Web-{C0E7916B-F551-48E8-ADC5-554BA68B7555}" dt="2022-04-25T03:26:44.392" v="754" actId="20577"/>
          <ac:spMkLst>
            <pc:docMk/>
            <pc:sldMk cId="442681276" sldId="316"/>
            <ac:spMk id="3" creationId="{2ACD3398-86CF-0CDA-3824-C8A3A50C6D83}"/>
          </ac:spMkLst>
        </pc:spChg>
        <pc:picChg chg="mod">
          <ac:chgData name="Fiello II, Thomas E." userId="S::fiellot@my.erau.edu::dbc188aa-f35d-48aa-9866-84ac34af17b0" providerId="AD" clId="Web-{C0E7916B-F551-48E8-ADC5-554BA68B7555}" dt="2022-04-25T03:25:07.312" v="718"/>
          <ac:picMkLst>
            <pc:docMk/>
            <pc:sldMk cId="442681276" sldId="316"/>
            <ac:picMk id="5" creationId="{FD32D3F2-A36E-E945-9C25-3B3D31DCD023}"/>
          </ac:picMkLst>
        </pc:picChg>
      </pc:sldChg>
      <pc:sldChg chg="modSp">
        <pc:chgData name="Fiello II, Thomas E." userId="S::fiellot@my.erau.edu::dbc188aa-f35d-48aa-9866-84ac34af17b0" providerId="AD" clId="Web-{C0E7916B-F551-48E8-ADC5-554BA68B7555}" dt="2022-04-25T03:27:40.299" v="763" actId="14100"/>
        <pc:sldMkLst>
          <pc:docMk/>
          <pc:sldMk cId="1594354990" sldId="317"/>
        </pc:sldMkLst>
        <pc:picChg chg="mod">
          <ac:chgData name="Fiello II, Thomas E." userId="S::fiellot@my.erau.edu::dbc188aa-f35d-48aa-9866-84ac34af17b0" providerId="AD" clId="Web-{C0E7916B-F551-48E8-ADC5-554BA68B7555}" dt="2022-04-25T03:27:40.299" v="763" actId="14100"/>
          <ac:picMkLst>
            <pc:docMk/>
            <pc:sldMk cId="1594354990" sldId="317"/>
            <ac:picMk id="5" creationId="{2F4C7AA1-1C00-F050-5D20-65BF4108823D}"/>
          </ac:picMkLst>
        </pc:picChg>
        <pc:picChg chg="mod">
          <ac:chgData name="Fiello II, Thomas E." userId="S::fiellot@my.erau.edu::dbc188aa-f35d-48aa-9866-84ac34af17b0" providerId="AD" clId="Web-{C0E7916B-F551-48E8-ADC5-554BA68B7555}" dt="2022-04-25T03:27:17.361" v="758" actId="14100"/>
          <ac:picMkLst>
            <pc:docMk/>
            <pc:sldMk cId="1594354990" sldId="317"/>
            <ac:picMk id="6" creationId="{DD007844-E162-1C95-CB00-A2128938084B}"/>
          </ac:picMkLst>
        </pc:picChg>
        <pc:picChg chg="mod">
          <ac:chgData name="Fiello II, Thomas E." userId="S::fiellot@my.erau.edu::dbc188aa-f35d-48aa-9866-84ac34af17b0" providerId="AD" clId="Web-{C0E7916B-F551-48E8-ADC5-554BA68B7555}" dt="2022-04-25T03:27:00.377" v="755"/>
          <ac:picMkLst>
            <pc:docMk/>
            <pc:sldMk cId="1594354990" sldId="317"/>
            <ac:picMk id="7" creationId="{381F63F3-DD03-2DF0-0785-06320A888F38}"/>
          </ac:picMkLst>
        </pc:picChg>
      </pc:sldChg>
      <pc:sldChg chg="addSp delSp modSp">
        <pc:chgData name="Fiello II, Thomas E." userId="S::fiellot@my.erau.edu::dbc188aa-f35d-48aa-9866-84ac34af17b0" providerId="AD" clId="Web-{C0E7916B-F551-48E8-ADC5-554BA68B7555}" dt="2022-04-25T03:20:59.479" v="371" actId="1076"/>
        <pc:sldMkLst>
          <pc:docMk/>
          <pc:sldMk cId="3641856693" sldId="318"/>
        </pc:sldMkLst>
        <pc:spChg chg="del">
          <ac:chgData name="Fiello II, Thomas E." userId="S::fiellot@my.erau.edu::dbc188aa-f35d-48aa-9866-84ac34af17b0" providerId="AD" clId="Web-{C0E7916B-F551-48E8-ADC5-554BA68B7555}" dt="2022-04-25T03:10:16.667" v="129"/>
          <ac:spMkLst>
            <pc:docMk/>
            <pc:sldMk cId="3641856693" sldId="318"/>
            <ac:spMk id="2" creationId="{F20EE839-3284-67F5-9210-A7173ABBDB39}"/>
          </ac:spMkLst>
        </pc:spChg>
        <pc:spChg chg="add del mod">
          <ac:chgData name="Fiello II, Thomas E." userId="S::fiellot@my.erau.edu::dbc188aa-f35d-48aa-9866-84ac34af17b0" providerId="AD" clId="Web-{C0E7916B-F551-48E8-ADC5-554BA68B7555}" dt="2022-04-25T03:10:19.902" v="130"/>
          <ac:spMkLst>
            <pc:docMk/>
            <pc:sldMk cId="3641856693" sldId="318"/>
            <ac:spMk id="4" creationId="{B6FBBCD4-C1B1-8DB0-8C22-2E40CB105BFA}"/>
          </ac:spMkLst>
        </pc:spChg>
        <pc:graphicFrameChg chg="mod modGraphic">
          <ac:chgData name="Fiello II, Thomas E." userId="S::fiellot@my.erau.edu::dbc188aa-f35d-48aa-9866-84ac34af17b0" providerId="AD" clId="Web-{C0E7916B-F551-48E8-ADC5-554BA68B7555}" dt="2022-04-25T03:20:59.479" v="371" actId="1076"/>
          <ac:graphicFrameMkLst>
            <pc:docMk/>
            <pc:sldMk cId="3641856693" sldId="318"/>
            <ac:graphicFrameMk id="6" creationId="{FFDF2999-F410-F438-E927-03D3F3247B80}"/>
          </ac:graphicFrameMkLst>
        </pc:graphicFrameChg>
      </pc:sldChg>
      <pc:sldChg chg="addSp delSp modSp">
        <pc:chgData name="Fiello II, Thomas E." userId="S::fiellot@my.erau.edu::dbc188aa-f35d-48aa-9866-84ac34af17b0" providerId="AD" clId="Web-{C0E7916B-F551-48E8-ADC5-554BA68B7555}" dt="2022-04-25T03:28:36.004" v="776"/>
        <pc:sldMkLst>
          <pc:docMk/>
          <pc:sldMk cId="4035927318" sldId="319"/>
        </pc:sldMkLst>
        <pc:spChg chg="mod">
          <ac:chgData name="Fiello II, Thomas E." userId="S::fiellot@my.erau.edu::dbc188aa-f35d-48aa-9866-84ac34af17b0" providerId="AD" clId="Web-{C0E7916B-F551-48E8-ADC5-554BA68B7555}" dt="2022-04-25T03:28:36.004" v="776"/>
          <ac:spMkLst>
            <pc:docMk/>
            <pc:sldMk cId="4035927318" sldId="319"/>
            <ac:spMk id="2" creationId="{F20EE839-3284-67F5-9210-A7173ABBDB39}"/>
          </ac:spMkLst>
        </pc:spChg>
        <pc:spChg chg="del">
          <ac:chgData name="Fiello II, Thomas E." userId="S::fiellot@my.erau.edu::dbc188aa-f35d-48aa-9866-84ac34af17b0" providerId="AD" clId="Web-{C0E7916B-F551-48E8-ADC5-554BA68B7555}" dt="2022-04-25T03:28:36.004" v="776"/>
          <ac:spMkLst>
            <pc:docMk/>
            <pc:sldMk cId="4035927318" sldId="319"/>
            <ac:spMk id="8" creationId="{A9CD6474-47AA-4D47-AF35-32FA3089BDD1}"/>
          </ac:spMkLst>
        </pc:spChg>
        <pc:spChg chg="del">
          <ac:chgData name="Fiello II, Thomas E." userId="S::fiellot@my.erau.edu::dbc188aa-f35d-48aa-9866-84ac34af17b0" providerId="AD" clId="Web-{C0E7916B-F551-48E8-ADC5-554BA68B7555}" dt="2022-04-25T03:28:36.004" v="776"/>
          <ac:spMkLst>
            <pc:docMk/>
            <pc:sldMk cId="4035927318" sldId="319"/>
            <ac:spMk id="10" creationId="{5E1FEFA6-7D4F-4746-AE64-D4D52FE76DC2}"/>
          </ac:spMkLst>
        </pc:spChg>
        <pc:spChg chg="del">
          <ac:chgData name="Fiello II, Thomas E." userId="S::fiellot@my.erau.edu::dbc188aa-f35d-48aa-9866-84ac34af17b0" providerId="AD" clId="Web-{C0E7916B-F551-48E8-ADC5-554BA68B7555}" dt="2022-04-25T03:28:36.004" v="776"/>
          <ac:spMkLst>
            <pc:docMk/>
            <pc:sldMk cId="4035927318" sldId="319"/>
            <ac:spMk id="16" creationId="{BF8DA3CF-9D4B-403A-9AD4-BB177DAB6CC1}"/>
          </ac:spMkLst>
        </pc:spChg>
        <pc:spChg chg="mod">
          <ac:chgData name="Fiello II, Thomas E." userId="S::fiellot@my.erau.edu::dbc188aa-f35d-48aa-9866-84ac34af17b0" providerId="AD" clId="Web-{C0E7916B-F551-48E8-ADC5-554BA68B7555}" dt="2022-04-25T03:28:36.004" v="776"/>
          <ac:spMkLst>
            <pc:docMk/>
            <pc:sldMk cId="4035927318" sldId="319"/>
            <ac:spMk id="17" creationId="{CC59691E-24D2-7141-61BD-9C5A10996D07}"/>
          </ac:spMkLst>
        </pc:spChg>
        <pc:spChg chg="add">
          <ac:chgData name="Fiello II, Thomas E." userId="S::fiellot@my.erau.edu::dbc188aa-f35d-48aa-9866-84ac34af17b0" providerId="AD" clId="Web-{C0E7916B-F551-48E8-ADC5-554BA68B7555}" dt="2022-04-25T03:28:36.004" v="776"/>
          <ac:spMkLst>
            <pc:docMk/>
            <pc:sldMk cId="4035927318" sldId="319"/>
            <ac:spMk id="23" creationId="{10EE8294-4110-44EB-8577-6CA8DF797A49}"/>
          </ac:spMkLst>
        </pc:spChg>
        <pc:spChg chg="add">
          <ac:chgData name="Fiello II, Thomas E." userId="S::fiellot@my.erau.edu::dbc188aa-f35d-48aa-9866-84ac34af17b0" providerId="AD" clId="Web-{C0E7916B-F551-48E8-ADC5-554BA68B7555}" dt="2022-04-25T03:28:36.004" v="776"/>
          <ac:spMkLst>
            <pc:docMk/>
            <pc:sldMk cId="4035927318" sldId="319"/>
            <ac:spMk id="25" creationId="{7C45E44A-48F0-452E-94AB-C02C0355C6C5}"/>
          </ac:spMkLst>
        </pc:spChg>
        <pc:picChg chg="add">
          <ac:chgData name="Fiello II, Thomas E." userId="S::fiellot@my.erau.edu::dbc188aa-f35d-48aa-9866-84ac34af17b0" providerId="AD" clId="Web-{C0E7916B-F551-48E8-ADC5-554BA68B7555}" dt="2022-04-25T03:28:36.004" v="776"/>
          <ac:picMkLst>
            <pc:docMk/>
            <pc:sldMk cId="4035927318" sldId="319"/>
            <ac:picMk id="19" creationId="{78A2AB38-2746-551C-C8BB-27063072328C}"/>
          </ac:picMkLst>
        </pc:picChg>
      </pc:sldChg>
      <pc:sldChg chg="addSp delSp modSp">
        <pc:chgData name="Fiello II, Thomas E." userId="S::fiellot@my.erau.edu::dbc188aa-f35d-48aa-9866-84ac34af17b0" providerId="AD" clId="Web-{C0E7916B-F551-48E8-ADC5-554BA68B7555}" dt="2022-04-25T03:31:10.366" v="786"/>
        <pc:sldMkLst>
          <pc:docMk/>
          <pc:sldMk cId="2490798678" sldId="323"/>
        </pc:sldMkLst>
        <pc:spChg chg="mod">
          <ac:chgData name="Fiello II, Thomas E." userId="S::fiellot@my.erau.edu::dbc188aa-f35d-48aa-9866-84ac34af17b0" providerId="AD" clId="Web-{C0E7916B-F551-48E8-ADC5-554BA68B7555}" dt="2022-04-25T03:31:10.366" v="786"/>
          <ac:spMkLst>
            <pc:docMk/>
            <pc:sldMk cId="2490798678" sldId="323"/>
            <ac:spMk id="2" creationId="{2E651891-B942-531B-5FCE-F61089F90371}"/>
          </ac:spMkLst>
        </pc:spChg>
        <pc:spChg chg="del">
          <ac:chgData name="Fiello II, Thomas E." userId="S::fiellot@my.erau.edu::dbc188aa-f35d-48aa-9866-84ac34af17b0" providerId="AD" clId="Web-{C0E7916B-F551-48E8-ADC5-554BA68B7555}" dt="2022-04-25T03:31:10.366" v="786"/>
          <ac:spMkLst>
            <pc:docMk/>
            <pc:sldMk cId="2490798678" sldId="323"/>
            <ac:spMk id="13" creationId="{35BAD784-BAAF-4CC0-9F52-682A8E966706}"/>
          </ac:spMkLst>
        </pc:spChg>
        <pc:spChg chg="del">
          <ac:chgData name="Fiello II, Thomas E." userId="S::fiellot@my.erau.edu::dbc188aa-f35d-48aa-9866-84ac34af17b0" providerId="AD" clId="Web-{C0E7916B-F551-48E8-ADC5-554BA68B7555}" dt="2022-04-25T03:31:10.366" v="786"/>
          <ac:spMkLst>
            <pc:docMk/>
            <pc:sldMk cId="2490798678" sldId="323"/>
            <ac:spMk id="14" creationId="{25D401B9-9595-42B7-B197-AB5FB5C653B2}"/>
          </ac:spMkLst>
        </pc:spChg>
        <pc:spChg chg="add">
          <ac:chgData name="Fiello II, Thomas E." userId="S::fiellot@my.erau.edu::dbc188aa-f35d-48aa-9866-84ac34af17b0" providerId="AD" clId="Web-{C0E7916B-F551-48E8-ADC5-554BA68B7555}" dt="2022-04-25T03:31:10.366" v="786"/>
          <ac:spMkLst>
            <pc:docMk/>
            <pc:sldMk cId="2490798678" sldId="323"/>
            <ac:spMk id="19" creationId="{35BAD784-BAAF-4CC0-9F52-682A8E966706}"/>
          </ac:spMkLst>
        </pc:spChg>
        <pc:spChg chg="add">
          <ac:chgData name="Fiello II, Thomas E." userId="S::fiellot@my.erau.edu::dbc188aa-f35d-48aa-9866-84ac34af17b0" providerId="AD" clId="Web-{C0E7916B-F551-48E8-ADC5-554BA68B7555}" dt="2022-04-25T03:31:10.366" v="786"/>
          <ac:spMkLst>
            <pc:docMk/>
            <pc:sldMk cId="2490798678" sldId="323"/>
            <ac:spMk id="21" creationId="{25D401B9-9595-42B7-B197-AB5FB5C653B2}"/>
          </ac:spMkLst>
        </pc:spChg>
      </pc:sldChg>
      <pc:sldChg chg="addSp modSp new mod setBg">
        <pc:chgData name="Fiello II, Thomas E." userId="S::fiellot@my.erau.edu::dbc188aa-f35d-48aa-9866-84ac34af17b0" providerId="AD" clId="Web-{C0E7916B-F551-48E8-ADC5-554BA68B7555}" dt="2022-04-25T03:29:22.708" v="778" actId="20577"/>
        <pc:sldMkLst>
          <pc:docMk/>
          <pc:sldMk cId="3025780106" sldId="325"/>
        </pc:sldMkLst>
        <pc:spChg chg="mod">
          <ac:chgData name="Fiello II, Thomas E." userId="S::fiellot@my.erau.edu::dbc188aa-f35d-48aa-9866-84ac34af17b0" providerId="AD" clId="Web-{C0E7916B-F551-48E8-ADC5-554BA68B7555}" dt="2022-04-25T03:23:08.091" v="654"/>
          <ac:spMkLst>
            <pc:docMk/>
            <pc:sldMk cId="3025780106" sldId="325"/>
            <ac:spMk id="2" creationId="{0396CA3C-F1BB-E13D-328F-E8B38C87C44C}"/>
          </ac:spMkLst>
        </pc:spChg>
        <pc:spChg chg="mod">
          <ac:chgData name="Fiello II, Thomas E." userId="S::fiellot@my.erau.edu::dbc188aa-f35d-48aa-9866-84ac34af17b0" providerId="AD" clId="Web-{C0E7916B-F551-48E8-ADC5-554BA68B7555}" dt="2022-04-25T03:29:22.708" v="778" actId="20577"/>
          <ac:spMkLst>
            <pc:docMk/>
            <pc:sldMk cId="3025780106" sldId="325"/>
            <ac:spMk id="3" creationId="{6FD35F0D-3399-845A-DF65-4A1A896C091C}"/>
          </ac:spMkLst>
        </pc:spChg>
        <pc:spChg chg="add">
          <ac:chgData name="Fiello II, Thomas E." userId="S::fiellot@my.erau.edu::dbc188aa-f35d-48aa-9866-84ac34af17b0" providerId="AD" clId="Web-{C0E7916B-F551-48E8-ADC5-554BA68B7555}" dt="2022-04-25T03:23:08.091" v="654"/>
          <ac:spMkLst>
            <pc:docMk/>
            <pc:sldMk cId="3025780106" sldId="325"/>
            <ac:spMk id="8" creationId="{8BBC959F-CAB6-4E23-81DE-E0BBF2B7E073}"/>
          </ac:spMkLst>
        </pc:spChg>
        <pc:spChg chg="add">
          <ac:chgData name="Fiello II, Thomas E." userId="S::fiellot@my.erau.edu::dbc188aa-f35d-48aa-9866-84ac34af17b0" providerId="AD" clId="Web-{C0E7916B-F551-48E8-ADC5-554BA68B7555}" dt="2022-04-25T03:23:08.091" v="654"/>
          <ac:spMkLst>
            <pc:docMk/>
            <pc:sldMk cId="3025780106" sldId="325"/>
            <ac:spMk id="10" creationId="{7A94DEED-5E0F-4E41-A445-58C14864C34A}"/>
          </ac:spMkLst>
        </pc:spChg>
        <pc:spChg chg="add">
          <ac:chgData name="Fiello II, Thomas E." userId="S::fiellot@my.erau.edu::dbc188aa-f35d-48aa-9866-84ac34af17b0" providerId="AD" clId="Web-{C0E7916B-F551-48E8-ADC5-554BA68B7555}" dt="2022-04-25T03:23:08.091" v="654"/>
          <ac:spMkLst>
            <pc:docMk/>
            <pc:sldMk cId="3025780106" sldId="325"/>
            <ac:spMk id="12" creationId="{5E1FEFA6-7D4F-4746-AE64-D4D52FE76DC2}"/>
          </ac:spMkLst>
        </pc:spChg>
      </pc:sldChg>
      <pc:sldChg chg="add replId">
        <pc:chgData name="Fiello II, Thomas E." userId="S::fiellot@my.erau.edu::dbc188aa-f35d-48aa-9866-84ac34af17b0" providerId="AD" clId="Web-{C0E7916B-F551-48E8-ADC5-554BA68B7555}" dt="2022-04-25T03:32:49.618" v="894"/>
        <pc:sldMkLst>
          <pc:docMk/>
          <pc:sldMk cId="2970063778" sldId="326"/>
        </pc:sldMkLst>
      </pc:sldChg>
    </pc:docChg>
  </pc:docChgLst>
  <pc:docChgLst>
    <pc:chgData name="Mwangi, Wairimu" userId="8722cf5a-4492-4b8e-b3c0-4a15112f24c5" providerId="ADAL" clId="{9B8B41F8-3A0E-6A42-88A7-6D5730C26AB5}"/>
    <pc:docChg chg="undo custSel addSld delSld modSld sldOrd">
      <pc:chgData name="Mwangi, Wairimu" userId="8722cf5a-4492-4b8e-b3c0-4a15112f24c5" providerId="ADAL" clId="{9B8B41F8-3A0E-6A42-88A7-6D5730C26AB5}" dt="2022-04-25T13:14:21.105" v="4088" actId="20578"/>
      <pc:docMkLst>
        <pc:docMk/>
      </pc:docMkLst>
      <pc:sldChg chg="modSp mod modNotesTx">
        <pc:chgData name="Mwangi, Wairimu" userId="8722cf5a-4492-4b8e-b3c0-4a15112f24c5" providerId="ADAL" clId="{9B8B41F8-3A0E-6A42-88A7-6D5730C26AB5}" dt="2022-04-25T12:56:49.811" v="4070" actId="122"/>
        <pc:sldMkLst>
          <pc:docMk/>
          <pc:sldMk cId="3879997319" sldId="256"/>
        </pc:sldMkLst>
        <pc:spChg chg="mod">
          <ac:chgData name="Mwangi, Wairimu" userId="8722cf5a-4492-4b8e-b3c0-4a15112f24c5" providerId="ADAL" clId="{9B8B41F8-3A0E-6A42-88A7-6D5730C26AB5}" dt="2022-04-25T12:56:49.811" v="4070" actId="122"/>
          <ac:spMkLst>
            <pc:docMk/>
            <pc:sldMk cId="3879997319" sldId="256"/>
            <ac:spMk id="2" creationId="{C5510C3D-CFA3-EEB8-7889-45C3B43B2F90}"/>
          </ac:spMkLst>
        </pc:spChg>
      </pc:sldChg>
      <pc:sldChg chg="modSp mod modNotesTx">
        <pc:chgData name="Mwangi, Wairimu" userId="8722cf5a-4492-4b8e-b3c0-4a15112f24c5" providerId="ADAL" clId="{9B8B41F8-3A0E-6A42-88A7-6D5730C26AB5}" dt="2022-04-25T05:27:23.099" v="3802" actId="20577"/>
        <pc:sldMkLst>
          <pc:docMk/>
          <pc:sldMk cId="946210144" sldId="257"/>
        </pc:sldMkLst>
        <pc:spChg chg="mod">
          <ac:chgData name="Mwangi, Wairimu" userId="8722cf5a-4492-4b8e-b3c0-4a15112f24c5" providerId="ADAL" clId="{9B8B41F8-3A0E-6A42-88A7-6D5730C26AB5}" dt="2022-04-25T03:05:09.658" v="2814" actId="12"/>
          <ac:spMkLst>
            <pc:docMk/>
            <pc:sldMk cId="946210144" sldId="257"/>
            <ac:spMk id="3" creationId="{48C1D646-EDE8-BEAC-A0B1-621EA2C54E34}"/>
          </ac:spMkLst>
        </pc:spChg>
      </pc:sldChg>
      <pc:sldChg chg="del ord">
        <pc:chgData name="Mwangi, Wairimu" userId="8722cf5a-4492-4b8e-b3c0-4a15112f24c5" providerId="ADAL" clId="{9B8B41F8-3A0E-6A42-88A7-6D5730C26AB5}" dt="2022-04-25T03:14:17.941" v="2959" actId="2696"/>
        <pc:sldMkLst>
          <pc:docMk/>
          <pc:sldMk cId="1686850878" sldId="258"/>
        </pc:sldMkLst>
      </pc:sldChg>
      <pc:sldChg chg="addSp delSp modSp mod">
        <pc:chgData name="Mwangi, Wairimu" userId="8722cf5a-4492-4b8e-b3c0-4a15112f24c5" providerId="ADAL" clId="{9B8B41F8-3A0E-6A42-88A7-6D5730C26AB5}" dt="2022-04-25T03:14:50.661" v="2960" actId="20577"/>
        <pc:sldMkLst>
          <pc:docMk/>
          <pc:sldMk cId="3757026461" sldId="259"/>
        </pc:sldMkLst>
        <pc:spChg chg="mod">
          <ac:chgData name="Mwangi, Wairimu" userId="8722cf5a-4492-4b8e-b3c0-4a15112f24c5" providerId="ADAL" clId="{9B8B41F8-3A0E-6A42-88A7-6D5730C26AB5}" dt="2022-04-25T03:14:50.661" v="2960" actId="20577"/>
          <ac:spMkLst>
            <pc:docMk/>
            <pc:sldMk cId="3757026461" sldId="259"/>
            <ac:spMk id="2" creationId="{C138A7C9-90E5-ECC9-D851-529A4D9DA800}"/>
          </ac:spMkLst>
        </pc:spChg>
        <pc:spChg chg="add del mod">
          <ac:chgData name="Mwangi, Wairimu" userId="8722cf5a-4492-4b8e-b3c0-4a15112f24c5" providerId="ADAL" clId="{9B8B41F8-3A0E-6A42-88A7-6D5730C26AB5}" dt="2022-04-25T02:33:40.148" v="2479" actId="14100"/>
          <ac:spMkLst>
            <pc:docMk/>
            <pc:sldMk cId="3757026461" sldId="259"/>
            <ac:spMk id="6" creationId="{B079228B-9063-C103-6530-0AF9BFC70B59}"/>
          </ac:spMkLst>
        </pc:spChg>
        <pc:spChg chg="add mod">
          <ac:chgData name="Mwangi, Wairimu" userId="8722cf5a-4492-4b8e-b3c0-4a15112f24c5" providerId="ADAL" clId="{9B8B41F8-3A0E-6A42-88A7-6D5730C26AB5}" dt="2022-04-25T02:33:20.123" v="2475" actId="1076"/>
          <ac:spMkLst>
            <pc:docMk/>
            <pc:sldMk cId="3757026461" sldId="259"/>
            <ac:spMk id="7" creationId="{F5F3669B-23F5-C91C-A7E3-EF4BFE3017EE}"/>
          </ac:spMkLst>
        </pc:spChg>
        <pc:graphicFrameChg chg="add del mod">
          <ac:chgData name="Mwangi, Wairimu" userId="8722cf5a-4492-4b8e-b3c0-4a15112f24c5" providerId="ADAL" clId="{9B8B41F8-3A0E-6A42-88A7-6D5730C26AB5}" dt="2022-04-25T02:28:30.180" v="2364" actId="26606"/>
          <ac:graphicFrameMkLst>
            <pc:docMk/>
            <pc:sldMk cId="3757026461" sldId="259"/>
            <ac:graphicFrameMk id="8" creationId="{992CBD7B-0276-040D-C713-E2FF7AF24CCF}"/>
          </ac:graphicFrameMkLst>
        </pc:graphicFrameChg>
      </pc:sldChg>
      <pc:sldChg chg="addSp delSp modSp mod modNotesTx">
        <pc:chgData name="Mwangi, Wairimu" userId="8722cf5a-4492-4b8e-b3c0-4a15112f24c5" providerId="ADAL" clId="{9B8B41F8-3A0E-6A42-88A7-6D5730C26AB5}" dt="2022-04-25T02:45:16.419" v="2693" actId="27636"/>
        <pc:sldMkLst>
          <pc:docMk/>
          <pc:sldMk cId="2958147033" sldId="260"/>
        </pc:sldMkLst>
        <pc:spChg chg="mod">
          <ac:chgData name="Mwangi, Wairimu" userId="8722cf5a-4492-4b8e-b3c0-4a15112f24c5" providerId="ADAL" clId="{9B8B41F8-3A0E-6A42-88A7-6D5730C26AB5}" dt="2022-04-25T02:45:16.419" v="2693" actId="27636"/>
          <ac:spMkLst>
            <pc:docMk/>
            <pc:sldMk cId="2958147033" sldId="260"/>
            <ac:spMk id="2" creationId="{3EFD151B-80AC-5706-4FBF-77E6AA8871D8}"/>
          </ac:spMkLst>
        </pc:spChg>
        <pc:spChg chg="mod ord">
          <ac:chgData name="Mwangi, Wairimu" userId="8722cf5a-4492-4b8e-b3c0-4a15112f24c5" providerId="ADAL" clId="{9B8B41F8-3A0E-6A42-88A7-6D5730C26AB5}" dt="2022-04-25T02:43:43.479" v="2634" actId="20577"/>
          <ac:spMkLst>
            <pc:docMk/>
            <pc:sldMk cId="2958147033" sldId="260"/>
            <ac:spMk id="3" creationId="{2B3D7A27-6319-03D1-F826-51835E402D31}"/>
          </ac:spMkLst>
        </pc:spChg>
        <pc:spChg chg="del">
          <ac:chgData name="Mwangi, Wairimu" userId="8722cf5a-4492-4b8e-b3c0-4a15112f24c5" providerId="ADAL" clId="{9B8B41F8-3A0E-6A42-88A7-6D5730C26AB5}" dt="2022-04-24T04:50:31.072" v="1578" actId="26606"/>
          <ac:spMkLst>
            <pc:docMk/>
            <pc:sldMk cId="2958147033" sldId="260"/>
            <ac:spMk id="16" creationId="{10EE8294-4110-44EB-8577-6CA8DF797A49}"/>
          </ac:spMkLst>
        </pc:spChg>
        <pc:spChg chg="del">
          <ac:chgData name="Mwangi, Wairimu" userId="8722cf5a-4492-4b8e-b3c0-4a15112f24c5" providerId="ADAL" clId="{9B8B41F8-3A0E-6A42-88A7-6D5730C26AB5}" dt="2022-04-24T04:50:31.072" v="1578" actId="26606"/>
          <ac:spMkLst>
            <pc:docMk/>
            <pc:sldMk cId="2958147033" sldId="260"/>
            <ac:spMk id="18" creationId="{7C45E44A-48F0-452E-94AB-C02C0355C6C5}"/>
          </ac:spMkLst>
        </pc:spChg>
        <pc:spChg chg="add del">
          <ac:chgData name="Mwangi, Wairimu" userId="8722cf5a-4492-4b8e-b3c0-4a15112f24c5" providerId="ADAL" clId="{9B8B41F8-3A0E-6A42-88A7-6D5730C26AB5}" dt="2022-04-24T04:56:13.023" v="1663" actId="26606"/>
          <ac:spMkLst>
            <pc:docMk/>
            <pc:sldMk cId="2958147033" sldId="260"/>
            <ac:spMk id="23" creationId="{27C836CD-47B2-4287-AE51-D866B8697AF0}"/>
          </ac:spMkLst>
        </pc:spChg>
        <pc:spChg chg="add del">
          <ac:chgData name="Mwangi, Wairimu" userId="8722cf5a-4492-4b8e-b3c0-4a15112f24c5" providerId="ADAL" clId="{9B8B41F8-3A0E-6A42-88A7-6D5730C26AB5}" dt="2022-04-24T04:56:13.023" v="1663" actId="26606"/>
          <ac:spMkLst>
            <pc:docMk/>
            <pc:sldMk cId="2958147033" sldId="260"/>
            <ac:spMk id="25" creationId="{8A50CAC8-10E2-4E31-9995-4EF170513678}"/>
          </ac:spMkLst>
        </pc:spChg>
        <pc:spChg chg="add del">
          <ac:chgData name="Mwangi, Wairimu" userId="8722cf5a-4492-4b8e-b3c0-4a15112f24c5" providerId="ADAL" clId="{9B8B41F8-3A0E-6A42-88A7-6D5730C26AB5}" dt="2022-04-24T04:59:36.814" v="1733" actId="26606"/>
          <ac:spMkLst>
            <pc:docMk/>
            <pc:sldMk cId="2958147033" sldId="260"/>
            <ac:spMk id="30" creationId="{A9CD6474-47AA-4D47-AF35-32FA3089BDD1}"/>
          </ac:spMkLst>
        </pc:spChg>
        <pc:spChg chg="add del">
          <ac:chgData name="Mwangi, Wairimu" userId="8722cf5a-4492-4b8e-b3c0-4a15112f24c5" providerId="ADAL" clId="{9B8B41F8-3A0E-6A42-88A7-6D5730C26AB5}" dt="2022-04-24T04:59:36.814" v="1733" actId="26606"/>
          <ac:spMkLst>
            <pc:docMk/>
            <pc:sldMk cId="2958147033" sldId="260"/>
            <ac:spMk id="32" creationId="{5E1FEFA6-7D4F-4746-AE64-D4D52FE76DC2}"/>
          </ac:spMkLst>
        </pc:spChg>
        <pc:spChg chg="add del">
          <ac:chgData name="Mwangi, Wairimu" userId="8722cf5a-4492-4b8e-b3c0-4a15112f24c5" providerId="ADAL" clId="{9B8B41F8-3A0E-6A42-88A7-6D5730C26AB5}" dt="2022-04-24T04:59:36.814" v="1733" actId="26606"/>
          <ac:spMkLst>
            <pc:docMk/>
            <pc:sldMk cId="2958147033" sldId="260"/>
            <ac:spMk id="34" creationId="{BF8DA3CF-9D4B-403A-9AD4-BB177DAB6CC1}"/>
          </ac:spMkLst>
        </pc:spChg>
        <pc:spChg chg="add">
          <ac:chgData name="Mwangi, Wairimu" userId="8722cf5a-4492-4b8e-b3c0-4a15112f24c5" providerId="ADAL" clId="{9B8B41F8-3A0E-6A42-88A7-6D5730C26AB5}" dt="2022-04-24T04:59:36.814" v="1733" actId="26606"/>
          <ac:spMkLst>
            <pc:docMk/>
            <pc:sldMk cId="2958147033" sldId="260"/>
            <ac:spMk id="39" creationId="{10EE8294-4110-44EB-8577-6CA8DF797A49}"/>
          </ac:spMkLst>
        </pc:spChg>
        <pc:spChg chg="add">
          <ac:chgData name="Mwangi, Wairimu" userId="8722cf5a-4492-4b8e-b3c0-4a15112f24c5" providerId="ADAL" clId="{9B8B41F8-3A0E-6A42-88A7-6D5730C26AB5}" dt="2022-04-24T04:59:36.814" v="1733" actId="26606"/>
          <ac:spMkLst>
            <pc:docMk/>
            <pc:sldMk cId="2958147033" sldId="260"/>
            <ac:spMk id="41" creationId="{7C45E44A-48F0-452E-94AB-C02C0355C6C5}"/>
          </ac:spMkLst>
        </pc:spChg>
        <pc:picChg chg="del">
          <ac:chgData name="Mwangi, Wairimu" userId="8722cf5a-4492-4b8e-b3c0-4a15112f24c5" providerId="ADAL" clId="{9B8B41F8-3A0E-6A42-88A7-6D5730C26AB5}" dt="2022-04-24T04:44:17.718" v="1558" actId="21"/>
          <ac:picMkLst>
            <pc:docMk/>
            <pc:sldMk cId="2958147033" sldId="260"/>
            <ac:picMk id="4" creationId="{875F951C-5E56-6D2B-EC31-8355C9CDB67D}"/>
          </ac:picMkLst>
        </pc:picChg>
        <pc:picChg chg="del mod">
          <ac:chgData name="Mwangi, Wairimu" userId="8722cf5a-4492-4b8e-b3c0-4a15112f24c5" providerId="ADAL" clId="{9B8B41F8-3A0E-6A42-88A7-6D5730C26AB5}" dt="2022-04-23T23:50:51.223" v="274" actId="21"/>
          <ac:picMkLst>
            <pc:docMk/>
            <pc:sldMk cId="2958147033" sldId="260"/>
            <ac:picMk id="5" creationId="{C6CC8140-B0AF-91E6-0774-E4064CF17ED6}"/>
          </ac:picMkLst>
        </pc:picChg>
        <pc:picChg chg="add del mod">
          <ac:chgData name="Mwangi, Wairimu" userId="8722cf5a-4492-4b8e-b3c0-4a15112f24c5" providerId="ADAL" clId="{9B8B41F8-3A0E-6A42-88A7-6D5730C26AB5}" dt="2022-04-24T04:49:49.185" v="1577" actId="21"/>
          <ac:picMkLst>
            <pc:docMk/>
            <pc:sldMk cId="2958147033" sldId="260"/>
            <ac:picMk id="7" creationId="{9C3BB0FD-4D5A-16BA-2696-D1F3A01E2135}"/>
          </ac:picMkLst>
        </pc:picChg>
        <pc:picChg chg="add mod">
          <ac:chgData name="Mwangi, Wairimu" userId="8722cf5a-4492-4b8e-b3c0-4a15112f24c5" providerId="ADAL" clId="{9B8B41F8-3A0E-6A42-88A7-6D5730C26AB5}" dt="2022-04-24T04:59:36.814" v="1733" actId="26606"/>
          <ac:picMkLst>
            <pc:docMk/>
            <pc:sldMk cId="2958147033" sldId="260"/>
            <ac:picMk id="9" creationId="{8B9F03C0-D18F-F20C-2878-2080BAAEE474}"/>
          </ac:picMkLst>
        </pc:picChg>
      </pc:sldChg>
      <pc:sldChg chg="modSp ord modAnim modNotesTx">
        <pc:chgData name="Mwangi, Wairimu" userId="8722cf5a-4492-4b8e-b3c0-4a15112f24c5" providerId="ADAL" clId="{9B8B41F8-3A0E-6A42-88A7-6D5730C26AB5}" dt="2022-04-25T12:57:53.117" v="4071"/>
        <pc:sldMkLst>
          <pc:docMk/>
          <pc:sldMk cId="532695501" sldId="261"/>
        </pc:sldMkLst>
        <pc:spChg chg="mod">
          <ac:chgData name="Mwangi, Wairimu" userId="8722cf5a-4492-4b8e-b3c0-4a15112f24c5" providerId="ADAL" clId="{9B8B41F8-3A0E-6A42-88A7-6D5730C26AB5}" dt="2022-04-25T03:05:54.161" v="2841" actId="20577"/>
          <ac:spMkLst>
            <pc:docMk/>
            <pc:sldMk cId="532695501" sldId="261"/>
            <ac:spMk id="2" creationId="{2E651891-B942-531B-5FCE-F61089F90371}"/>
          </ac:spMkLst>
        </pc:spChg>
      </pc:sldChg>
      <pc:sldChg chg="modNotesTx">
        <pc:chgData name="Mwangi, Wairimu" userId="8722cf5a-4492-4b8e-b3c0-4a15112f24c5" providerId="ADAL" clId="{9B8B41F8-3A0E-6A42-88A7-6D5730C26AB5}" dt="2022-04-25T05:36:36.389" v="4048" actId="20577"/>
        <pc:sldMkLst>
          <pc:docMk/>
          <pc:sldMk cId="819661908" sldId="262"/>
        </pc:sldMkLst>
      </pc:sldChg>
      <pc:sldChg chg="addSp delSp modSp mod setBg">
        <pc:chgData name="Mwangi, Wairimu" userId="8722cf5a-4492-4b8e-b3c0-4a15112f24c5" providerId="ADAL" clId="{9B8B41F8-3A0E-6A42-88A7-6D5730C26AB5}" dt="2022-04-25T02:50:02.327" v="2710" actId="26606"/>
        <pc:sldMkLst>
          <pc:docMk/>
          <pc:sldMk cId="1447531404" sldId="265"/>
        </pc:sldMkLst>
        <pc:spChg chg="mod">
          <ac:chgData name="Mwangi, Wairimu" userId="8722cf5a-4492-4b8e-b3c0-4a15112f24c5" providerId="ADAL" clId="{9B8B41F8-3A0E-6A42-88A7-6D5730C26AB5}" dt="2022-04-25T02:50:02.327" v="2710" actId="26606"/>
          <ac:spMkLst>
            <pc:docMk/>
            <pc:sldMk cId="1447531404" sldId="265"/>
            <ac:spMk id="2" creationId="{0A099F01-BDD1-DCB2-F9F3-5F209BF1BF00}"/>
          </ac:spMkLst>
        </pc:spChg>
        <pc:spChg chg="del">
          <ac:chgData name="Mwangi, Wairimu" userId="8722cf5a-4492-4b8e-b3c0-4a15112f24c5" providerId="ADAL" clId="{9B8B41F8-3A0E-6A42-88A7-6D5730C26AB5}" dt="2022-04-25T02:50:02.327" v="2710" actId="26606"/>
          <ac:spMkLst>
            <pc:docMk/>
            <pc:sldMk cId="1447531404" sldId="265"/>
            <ac:spMk id="3" creationId="{8546C3A2-6F76-461C-6BFC-95FB344723D7}"/>
          </ac:spMkLst>
        </pc:spChg>
        <pc:spChg chg="add">
          <ac:chgData name="Mwangi, Wairimu" userId="8722cf5a-4492-4b8e-b3c0-4a15112f24c5" providerId="ADAL" clId="{9B8B41F8-3A0E-6A42-88A7-6D5730C26AB5}" dt="2022-04-25T02:50:02.327" v="2710" actId="26606"/>
          <ac:spMkLst>
            <pc:docMk/>
            <pc:sldMk cId="1447531404" sldId="265"/>
            <ac:spMk id="10" creationId="{97C478F1-26B5-44C9-823B-523B85B112F6}"/>
          </ac:spMkLst>
        </pc:spChg>
        <pc:spChg chg="add">
          <ac:chgData name="Mwangi, Wairimu" userId="8722cf5a-4492-4b8e-b3c0-4a15112f24c5" providerId="ADAL" clId="{9B8B41F8-3A0E-6A42-88A7-6D5730C26AB5}" dt="2022-04-25T02:50:02.327" v="2710" actId="26606"/>
          <ac:spMkLst>
            <pc:docMk/>
            <pc:sldMk cId="1447531404" sldId="265"/>
            <ac:spMk id="12" creationId="{8337CC61-9E93-4D80-9F1C-12CE9A0C07F6}"/>
          </ac:spMkLst>
        </pc:spChg>
        <pc:picChg chg="add">
          <ac:chgData name="Mwangi, Wairimu" userId="8722cf5a-4492-4b8e-b3c0-4a15112f24c5" providerId="ADAL" clId="{9B8B41F8-3A0E-6A42-88A7-6D5730C26AB5}" dt="2022-04-25T02:50:02.327" v="2710" actId="26606"/>
          <ac:picMkLst>
            <pc:docMk/>
            <pc:sldMk cId="1447531404" sldId="265"/>
            <ac:picMk id="7" creationId="{716D48E3-A10B-9A3A-F12D-0846CE2EB91E}"/>
          </ac:picMkLst>
        </pc:picChg>
      </pc:sldChg>
      <pc:sldChg chg="addSp modSp mod setBg modNotesTx">
        <pc:chgData name="Mwangi, Wairimu" userId="8722cf5a-4492-4b8e-b3c0-4a15112f24c5" providerId="ADAL" clId="{9B8B41F8-3A0E-6A42-88A7-6D5730C26AB5}" dt="2022-04-25T02:59:28.557" v="2770" actId="113"/>
        <pc:sldMkLst>
          <pc:docMk/>
          <pc:sldMk cId="1902086701" sldId="266"/>
        </pc:sldMkLst>
        <pc:spChg chg="mod">
          <ac:chgData name="Mwangi, Wairimu" userId="8722cf5a-4492-4b8e-b3c0-4a15112f24c5" providerId="ADAL" clId="{9B8B41F8-3A0E-6A42-88A7-6D5730C26AB5}" dt="2022-04-25T02:59:28.557" v="2770" actId="113"/>
          <ac:spMkLst>
            <pc:docMk/>
            <pc:sldMk cId="1902086701" sldId="266"/>
            <ac:spMk id="2" creationId="{B45AFB3B-418F-922E-FA5C-F29AD81CCC4A}"/>
          </ac:spMkLst>
        </pc:spChg>
        <pc:spChg chg="mod">
          <ac:chgData name="Mwangi, Wairimu" userId="8722cf5a-4492-4b8e-b3c0-4a15112f24c5" providerId="ADAL" clId="{9B8B41F8-3A0E-6A42-88A7-6D5730C26AB5}" dt="2022-04-24T20:44:53.219" v="2160" actId="20577"/>
          <ac:spMkLst>
            <pc:docMk/>
            <pc:sldMk cId="1902086701" sldId="266"/>
            <ac:spMk id="3" creationId="{DE17C307-26AB-447F-461D-9170B77F8466}"/>
          </ac:spMkLst>
        </pc:spChg>
        <pc:spChg chg="add">
          <ac:chgData name="Mwangi, Wairimu" userId="8722cf5a-4492-4b8e-b3c0-4a15112f24c5" providerId="ADAL" clId="{9B8B41F8-3A0E-6A42-88A7-6D5730C26AB5}" dt="2022-04-24T19:55:41.182" v="2138" actId="26606"/>
          <ac:spMkLst>
            <pc:docMk/>
            <pc:sldMk cId="1902086701" sldId="266"/>
            <ac:spMk id="9" creationId="{10EE8294-4110-44EB-8577-6CA8DF797A49}"/>
          </ac:spMkLst>
        </pc:spChg>
        <pc:spChg chg="add">
          <ac:chgData name="Mwangi, Wairimu" userId="8722cf5a-4492-4b8e-b3c0-4a15112f24c5" providerId="ADAL" clId="{9B8B41F8-3A0E-6A42-88A7-6D5730C26AB5}" dt="2022-04-24T19:55:41.182" v="2138" actId="26606"/>
          <ac:spMkLst>
            <pc:docMk/>
            <pc:sldMk cId="1902086701" sldId="266"/>
            <ac:spMk id="11" creationId="{7C45E44A-48F0-452E-94AB-C02C0355C6C5}"/>
          </ac:spMkLst>
        </pc:spChg>
        <pc:picChg chg="add">
          <ac:chgData name="Mwangi, Wairimu" userId="8722cf5a-4492-4b8e-b3c0-4a15112f24c5" providerId="ADAL" clId="{9B8B41F8-3A0E-6A42-88A7-6D5730C26AB5}" dt="2022-04-24T19:55:41.182" v="2138" actId="26606"/>
          <ac:picMkLst>
            <pc:docMk/>
            <pc:sldMk cId="1902086701" sldId="266"/>
            <ac:picMk id="5" creationId="{31EC0A73-DA24-E708-0676-4985F84224FA}"/>
          </ac:picMkLst>
        </pc:picChg>
      </pc:sldChg>
      <pc:sldChg chg="addSp delSp modSp new del mod">
        <pc:chgData name="Mwangi, Wairimu" userId="8722cf5a-4492-4b8e-b3c0-4a15112f24c5" providerId="ADAL" clId="{9B8B41F8-3A0E-6A42-88A7-6D5730C26AB5}" dt="2022-04-24T19:50:39.504" v="2126" actId="2696"/>
        <pc:sldMkLst>
          <pc:docMk/>
          <pc:sldMk cId="311536899" sldId="267"/>
        </pc:sldMkLst>
        <pc:spChg chg="mod">
          <ac:chgData name="Mwangi, Wairimu" userId="8722cf5a-4492-4b8e-b3c0-4a15112f24c5" providerId="ADAL" clId="{9B8B41F8-3A0E-6A42-88A7-6D5730C26AB5}" dt="2022-04-24T02:00:14.172" v="1018" actId="14100"/>
          <ac:spMkLst>
            <pc:docMk/>
            <pc:sldMk cId="311536899" sldId="267"/>
            <ac:spMk id="2" creationId="{6420DC79-5AE2-9A9E-5345-51FE9F6B9D9C}"/>
          </ac:spMkLst>
        </pc:spChg>
        <pc:spChg chg="del">
          <ac:chgData name="Mwangi, Wairimu" userId="8722cf5a-4492-4b8e-b3c0-4a15112f24c5" providerId="ADAL" clId="{9B8B41F8-3A0E-6A42-88A7-6D5730C26AB5}" dt="2022-04-24T01:53:03.471" v="579" actId="3680"/>
          <ac:spMkLst>
            <pc:docMk/>
            <pc:sldMk cId="311536899" sldId="267"/>
            <ac:spMk id="3" creationId="{EF22065F-DEF0-8D59-114A-A2DDD4CA29A3}"/>
          </ac:spMkLst>
        </pc:spChg>
        <pc:graphicFrameChg chg="add mod ord modGraphic">
          <ac:chgData name="Mwangi, Wairimu" userId="8722cf5a-4492-4b8e-b3c0-4a15112f24c5" providerId="ADAL" clId="{9B8B41F8-3A0E-6A42-88A7-6D5730C26AB5}" dt="2022-04-24T04:19:38.921" v="1113" actId="1076"/>
          <ac:graphicFrameMkLst>
            <pc:docMk/>
            <pc:sldMk cId="311536899" sldId="267"/>
            <ac:graphicFrameMk id="4" creationId="{BC639688-D01F-28DF-36A2-A21943BEF9DA}"/>
          </ac:graphicFrameMkLst>
        </pc:graphicFrameChg>
        <pc:graphicFrameChg chg="add mod modGraphic">
          <ac:chgData name="Mwangi, Wairimu" userId="8722cf5a-4492-4b8e-b3c0-4a15112f24c5" providerId="ADAL" clId="{9B8B41F8-3A0E-6A42-88A7-6D5730C26AB5}" dt="2022-04-24T04:19:47.428" v="1114" actId="1076"/>
          <ac:graphicFrameMkLst>
            <pc:docMk/>
            <pc:sldMk cId="311536899" sldId="267"/>
            <ac:graphicFrameMk id="5" creationId="{55CD0ED7-C32D-5DCA-82BC-795E5DC0D010}"/>
          </ac:graphicFrameMkLst>
        </pc:graphicFrameChg>
      </pc:sldChg>
      <pc:sldChg chg="addSp delSp modSp new del mod ord setBg">
        <pc:chgData name="Mwangi, Wairimu" userId="8722cf5a-4492-4b8e-b3c0-4a15112f24c5" providerId="ADAL" clId="{9B8B41F8-3A0E-6A42-88A7-6D5730C26AB5}" dt="2022-04-24T19:58:33.659" v="2141" actId="2696"/>
        <pc:sldMkLst>
          <pc:docMk/>
          <pc:sldMk cId="57223701" sldId="268"/>
        </pc:sldMkLst>
        <pc:spChg chg="mod">
          <ac:chgData name="Mwangi, Wairimu" userId="8722cf5a-4492-4b8e-b3c0-4a15112f24c5" providerId="ADAL" clId="{9B8B41F8-3A0E-6A42-88A7-6D5730C26AB5}" dt="2022-04-24T19:42:54.092" v="2006" actId="113"/>
          <ac:spMkLst>
            <pc:docMk/>
            <pc:sldMk cId="57223701" sldId="268"/>
            <ac:spMk id="2" creationId="{A9A0B1FC-49A3-797B-0C84-C4C93A30F841}"/>
          </ac:spMkLst>
        </pc:spChg>
        <pc:spChg chg="del mod">
          <ac:chgData name="Mwangi, Wairimu" userId="8722cf5a-4492-4b8e-b3c0-4a15112f24c5" providerId="ADAL" clId="{9B8B41F8-3A0E-6A42-88A7-6D5730C26AB5}" dt="2022-04-24T04:54:21.957" v="1659" actId="21"/>
          <ac:spMkLst>
            <pc:docMk/>
            <pc:sldMk cId="57223701" sldId="268"/>
            <ac:spMk id="3" creationId="{8117CFEB-AF1B-5E65-5CF1-56D51D690FE2}"/>
          </ac:spMkLst>
        </pc:spChg>
        <pc:spChg chg="add del mod">
          <ac:chgData name="Mwangi, Wairimu" userId="8722cf5a-4492-4b8e-b3c0-4a15112f24c5" providerId="ADAL" clId="{9B8B41F8-3A0E-6A42-88A7-6D5730C26AB5}" dt="2022-04-24T19:35:39.881" v="1978" actId="20577"/>
          <ac:spMkLst>
            <pc:docMk/>
            <pc:sldMk cId="57223701" sldId="268"/>
            <ac:spMk id="7" creationId="{A8809C26-61A6-C041-638C-7CF434ACE7AE}"/>
          </ac:spMkLst>
        </pc:spChg>
        <pc:spChg chg="add del">
          <ac:chgData name="Mwangi, Wairimu" userId="8722cf5a-4492-4b8e-b3c0-4a15112f24c5" providerId="ADAL" clId="{9B8B41F8-3A0E-6A42-88A7-6D5730C26AB5}" dt="2022-04-24T05:03:35.368" v="1772" actId="26606"/>
          <ac:spMkLst>
            <pc:docMk/>
            <pc:sldMk cId="57223701" sldId="268"/>
            <ac:spMk id="12" creationId="{A9CD6474-47AA-4D47-AF35-32FA3089BDD1}"/>
          </ac:spMkLst>
        </pc:spChg>
        <pc:spChg chg="add del">
          <ac:chgData name="Mwangi, Wairimu" userId="8722cf5a-4492-4b8e-b3c0-4a15112f24c5" providerId="ADAL" clId="{9B8B41F8-3A0E-6A42-88A7-6D5730C26AB5}" dt="2022-04-24T05:03:35.368" v="1772" actId="26606"/>
          <ac:spMkLst>
            <pc:docMk/>
            <pc:sldMk cId="57223701" sldId="268"/>
            <ac:spMk id="14" creationId="{5E1FEFA6-7D4F-4746-AE64-D4D52FE76DC2}"/>
          </ac:spMkLst>
        </pc:spChg>
        <pc:spChg chg="add del">
          <ac:chgData name="Mwangi, Wairimu" userId="8722cf5a-4492-4b8e-b3c0-4a15112f24c5" providerId="ADAL" clId="{9B8B41F8-3A0E-6A42-88A7-6D5730C26AB5}" dt="2022-04-24T05:03:35.368" v="1772" actId="26606"/>
          <ac:spMkLst>
            <pc:docMk/>
            <pc:sldMk cId="57223701" sldId="268"/>
            <ac:spMk id="16" creationId="{BF8DA3CF-9D4B-403A-9AD4-BB177DAB6CC1}"/>
          </ac:spMkLst>
        </pc:spChg>
        <pc:spChg chg="add del">
          <ac:chgData name="Mwangi, Wairimu" userId="8722cf5a-4492-4b8e-b3c0-4a15112f24c5" providerId="ADAL" clId="{9B8B41F8-3A0E-6A42-88A7-6D5730C26AB5}" dt="2022-04-24T05:03:35.368" v="1772" actId="26606"/>
          <ac:spMkLst>
            <pc:docMk/>
            <pc:sldMk cId="57223701" sldId="268"/>
            <ac:spMk id="22" creationId="{ECD538B8-489B-407A-A760-436DB4C563CC}"/>
          </ac:spMkLst>
        </pc:spChg>
        <pc:graphicFrameChg chg="add del">
          <ac:chgData name="Mwangi, Wairimu" userId="8722cf5a-4492-4b8e-b3c0-4a15112f24c5" providerId="ADAL" clId="{9B8B41F8-3A0E-6A42-88A7-6D5730C26AB5}" dt="2022-04-24T05:03:35.368" v="1772" actId="26606"/>
          <ac:graphicFrameMkLst>
            <pc:docMk/>
            <pc:sldMk cId="57223701" sldId="268"/>
            <ac:graphicFrameMk id="18" creationId="{AB634E6C-23E3-681E-82DC-4BB71374D63F}"/>
          </ac:graphicFrameMkLst>
        </pc:graphicFrameChg>
        <pc:picChg chg="add del mod">
          <ac:chgData name="Mwangi, Wairimu" userId="8722cf5a-4492-4b8e-b3c0-4a15112f24c5" providerId="ADAL" clId="{9B8B41F8-3A0E-6A42-88A7-6D5730C26AB5}" dt="2022-04-24T04:54:34.312" v="1660" actId="21"/>
          <ac:picMkLst>
            <pc:docMk/>
            <pc:sldMk cId="57223701" sldId="268"/>
            <ac:picMk id="5" creationId="{41ADB77F-B9DF-D8DA-D97A-63605C8667C7}"/>
          </ac:picMkLst>
        </pc:picChg>
      </pc:sldChg>
      <pc:sldChg chg="addSp delSp modSp new mod setBg modNotesTx">
        <pc:chgData name="Mwangi, Wairimu" userId="8722cf5a-4492-4b8e-b3c0-4a15112f24c5" providerId="ADAL" clId="{9B8B41F8-3A0E-6A42-88A7-6D5730C26AB5}" dt="2022-04-25T02:44:36.229" v="2669" actId="20577"/>
        <pc:sldMkLst>
          <pc:docMk/>
          <pc:sldMk cId="35887805" sldId="269"/>
        </pc:sldMkLst>
        <pc:spChg chg="mod">
          <ac:chgData name="Mwangi, Wairimu" userId="8722cf5a-4492-4b8e-b3c0-4a15112f24c5" providerId="ADAL" clId="{9B8B41F8-3A0E-6A42-88A7-6D5730C26AB5}" dt="2022-04-24T19:34:22.946" v="1897" actId="20577"/>
          <ac:spMkLst>
            <pc:docMk/>
            <pc:sldMk cId="35887805" sldId="269"/>
            <ac:spMk id="2" creationId="{51D31FC1-6D5E-E6D8-C3B9-F794C3B500BD}"/>
          </ac:spMkLst>
        </pc:spChg>
        <pc:spChg chg="del mod">
          <ac:chgData name="Mwangi, Wairimu" userId="8722cf5a-4492-4b8e-b3c0-4a15112f24c5" providerId="ADAL" clId="{9B8B41F8-3A0E-6A42-88A7-6D5730C26AB5}" dt="2022-04-24T04:49:31.764" v="1576" actId="931"/>
          <ac:spMkLst>
            <pc:docMk/>
            <pc:sldMk cId="35887805" sldId="269"/>
            <ac:spMk id="3" creationId="{921298FD-C539-D80B-1BD3-2FCAD9755662}"/>
          </ac:spMkLst>
        </pc:spChg>
        <pc:spChg chg="add">
          <ac:chgData name="Mwangi, Wairimu" userId="8722cf5a-4492-4b8e-b3c0-4a15112f24c5" providerId="ADAL" clId="{9B8B41F8-3A0E-6A42-88A7-6D5730C26AB5}" dt="2022-04-24T04:49:22.553" v="1575" actId="26606"/>
          <ac:spMkLst>
            <pc:docMk/>
            <pc:sldMk cId="35887805" sldId="269"/>
            <ac:spMk id="8" creationId="{EFF9146B-4CCD-4CDB-AB9C-458005307E6F}"/>
          </ac:spMkLst>
        </pc:spChg>
        <pc:spChg chg="add mod">
          <ac:chgData name="Mwangi, Wairimu" userId="8722cf5a-4492-4b8e-b3c0-4a15112f24c5" providerId="ADAL" clId="{9B8B41F8-3A0E-6A42-88A7-6D5730C26AB5}" dt="2022-04-24T20:51:10.781" v="2183" actId="1076"/>
          <ac:spMkLst>
            <pc:docMk/>
            <pc:sldMk cId="35887805" sldId="269"/>
            <ac:spMk id="9" creationId="{26005017-8BA0-8C55-F2E9-8F8E4CF054AB}"/>
          </ac:spMkLst>
        </pc:spChg>
        <pc:spChg chg="add">
          <ac:chgData name="Mwangi, Wairimu" userId="8722cf5a-4492-4b8e-b3c0-4a15112f24c5" providerId="ADAL" clId="{9B8B41F8-3A0E-6A42-88A7-6D5730C26AB5}" dt="2022-04-24T04:49:22.553" v="1575" actId="26606"/>
          <ac:spMkLst>
            <pc:docMk/>
            <pc:sldMk cId="35887805" sldId="269"/>
            <ac:spMk id="10" creationId="{5E1FEFA6-7D4F-4746-AE64-D4D52FE76DC2}"/>
          </ac:spMkLst>
        </pc:spChg>
        <pc:spChg chg="add">
          <ac:chgData name="Mwangi, Wairimu" userId="8722cf5a-4492-4b8e-b3c0-4a15112f24c5" providerId="ADAL" clId="{9B8B41F8-3A0E-6A42-88A7-6D5730C26AB5}" dt="2022-04-24T04:49:22.553" v="1575" actId="26606"/>
          <ac:spMkLst>
            <pc:docMk/>
            <pc:sldMk cId="35887805" sldId="269"/>
            <ac:spMk id="12" creationId="{BF8DA3CF-9D4B-403A-9AD4-BB177DAB6CC1}"/>
          </ac:spMkLst>
        </pc:spChg>
        <pc:picChg chg="add mod">
          <ac:chgData name="Mwangi, Wairimu" userId="8722cf5a-4492-4b8e-b3c0-4a15112f24c5" providerId="ADAL" clId="{9B8B41F8-3A0E-6A42-88A7-6D5730C26AB5}" dt="2022-04-24T04:53:51.140" v="1657" actId="1076"/>
          <ac:picMkLst>
            <pc:docMk/>
            <pc:sldMk cId="35887805" sldId="269"/>
            <ac:picMk id="5" creationId="{ECF907F4-9290-A18E-09AA-0F83A4F9B2AC}"/>
          </ac:picMkLst>
        </pc:picChg>
        <pc:picChg chg="add mod">
          <ac:chgData name="Mwangi, Wairimu" userId="8722cf5a-4492-4b8e-b3c0-4a15112f24c5" providerId="ADAL" clId="{9B8B41F8-3A0E-6A42-88A7-6D5730C26AB5}" dt="2022-04-24T04:53:29.724" v="1655" actId="1076"/>
          <ac:picMkLst>
            <pc:docMk/>
            <pc:sldMk cId="35887805" sldId="269"/>
            <ac:picMk id="7" creationId="{89AB9285-8151-2E5A-77F7-AA5C05A0E541}"/>
          </ac:picMkLst>
        </pc:picChg>
      </pc:sldChg>
      <pc:sldChg chg="addSp delSp modSp new del mod setBg">
        <pc:chgData name="Mwangi, Wairimu" userId="8722cf5a-4492-4b8e-b3c0-4a15112f24c5" providerId="ADAL" clId="{9B8B41F8-3A0E-6A42-88A7-6D5730C26AB5}" dt="2022-04-24T19:41:19.260" v="2004" actId="2696"/>
        <pc:sldMkLst>
          <pc:docMk/>
          <pc:sldMk cId="1791691195" sldId="271"/>
        </pc:sldMkLst>
        <pc:spChg chg="add del">
          <ac:chgData name="Mwangi, Wairimu" userId="8722cf5a-4492-4b8e-b3c0-4a15112f24c5" providerId="ADAL" clId="{9B8B41F8-3A0E-6A42-88A7-6D5730C26AB5}" dt="2022-04-24T19:37:57.404" v="1987" actId="21"/>
          <ac:spMkLst>
            <pc:docMk/>
            <pc:sldMk cId="1791691195" sldId="271"/>
            <ac:spMk id="2" creationId="{007E0ECC-6B9C-BAB7-5AB9-4A510372A8C6}"/>
          </ac:spMkLst>
        </pc:spChg>
        <pc:spChg chg="del">
          <ac:chgData name="Mwangi, Wairimu" userId="8722cf5a-4492-4b8e-b3c0-4a15112f24c5" providerId="ADAL" clId="{9B8B41F8-3A0E-6A42-88A7-6D5730C26AB5}" dt="2022-04-24T19:36:50.390" v="1980" actId="931"/>
          <ac:spMkLst>
            <pc:docMk/>
            <pc:sldMk cId="1791691195" sldId="271"/>
            <ac:spMk id="3" creationId="{53820AC7-0015-A558-F960-D0E822474231}"/>
          </ac:spMkLst>
        </pc:spChg>
        <pc:spChg chg="add">
          <ac:chgData name="Mwangi, Wairimu" userId="8722cf5a-4492-4b8e-b3c0-4a15112f24c5" providerId="ADAL" clId="{9B8B41F8-3A0E-6A42-88A7-6D5730C26AB5}" dt="2022-04-24T19:39:05.730" v="1997" actId="26606"/>
          <ac:spMkLst>
            <pc:docMk/>
            <pc:sldMk cId="1791691195" sldId="271"/>
            <ac:spMk id="7" creationId="{C1CA7196-CAF1-4234-8849-E335F0BCA3E8}"/>
          </ac:spMkLst>
        </pc:spChg>
        <pc:spChg chg="add">
          <ac:chgData name="Mwangi, Wairimu" userId="8722cf5a-4492-4b8e-b3c0-4a15112f24c5" providerId="ADAL" clId="{9B8B41F8-3A0E-6A42-88A7-6D5730C26AB5}" dt="2022-04-24T19:39:05.730" v="1997" actId="26606"/>
          <ac:spMkLst>
            <pc:docMk/>
            <pc:sldMk cId="1791691195" sldId="271"/>
            <ac:spMk id="8" creationId="{8A7C3535-4FB5-4E5B-BDFE-FA61877AF1A9}"/>
          </ac:spMkLst>
        </pc:spChg>
        <pc:spChg chg="add del">
          <ac:chgData name="Mwangi, Wairimu" userId="8722cf5a-4492-4b8e-b3c0-4a15112f24c5" providerId="ADAL" clId="{9B8B41F8-3A0E-6A42-88A7-6D5730C26AB5}" dt="2022-04-24T19:38:51.858" v="1995" actId="26606"/>
          <ac:spMkLst>
            <pc:docMk/>
            <pc:sldMk cId="1791691195" sldId="271"/>
            <ac:spMk id="9" creationId="{1E6264D0-A641-9253-993B-4BDC687C8607}"/>
          </ac:spMkLst>
        </pc:spChg>
        <pc:spChg chg="add del">
          <ac:chgData name="Mwangi, Wairimu" userId="8722cf5a-4492-4b8e-b3c0-4a15112f24c5" providerId="ADAL" clId="{9B8B41F8-3A0E-6A42-88A7-6D5730C26AB5}" dt="2022-04-24T19:37:06.919" v="1986" actId="26606"/>
          <ac:spMkLst>
            <pc:docMk/>
            <pc:sldMk cId="1791691195" sldId="271"/>
            <ac:spMk id="10" creationId="{324B96B7-F07C-4E9B-86F3-BC469113537B}"/>
          </ac:spMkLst>
        </pc:spChg>
        <pc:spChg chg="add">
          <ac:chgData name="Mwangi, Wairimu" userId="8722cf5a-4492-4b8e-b3c0-4a15112f24c5" providerId="ADAL" clId="{9B8B41F8-3A0E-6A42-88A7-6D5730C26AB5}" dt="2022-04-24T19:39:05.730" v="1997" actId="26606"/>
          <ac:spMkLst>
            <pc:docMk/>
            <pc:sldMk cId="1791691195" sldId="271"/>
            <ac:spMk id="11" creationId="{28DDA8C8-CC16-94B8-793B-6639D4F3BA7F}"/>
          </ac:spMkLst>
        </pc:spChg>
        <pc:spChg chg="add del">
          <ac:chgData name="Mwangi, Wairimu" userId="8722cf5a-4492-4b8e-b3c0-4a15112f24c5" providerId="ADAL" clId="{9B8B41F8-3A0E-6A42-88A7-6D5730C26AB5}" dt="2022-04-24T19:38:51.858" v="1995" actId="26606"/>
          <ac:spMkLst>
            <pc:docMk/>
            <pc:sldMk cId="1791691195" sldId="271"/>
            <ac:spMk id="12" creationId="{8EBD63AD-33A9-4D22-9A5B-438B663EC924}"/>
          </ac:spMkLst>
        </pc:spChg>
        <pc:spChg chg="add del">
          <ac:chgData name="Mwangi, Wairimu" userId="8722cf5a-4492-4b8e-b3c0-4a15112f24c5" providerId="ADAL" clId="{9B8B41F8-3A0E-6A42-88A7-6D5730C26AB5}" dt="2022-04-24T19:38:51.858" v="1995" actId="26606"/>
          <ac:spMkLst>
            <pc:docMk/>
            <pc:sldMk cId="1791691195" sldId="271"/>
            <ac:spMk id="14" creationId="{2BAD9CC4-644A-42E5-A6A6-082517FA63B7}"/>
          </ac:spMkLst>
        </pc:spChg>
        <pc:spChg chg="add del">
          <ac:chgData name="Mwangi, Wairimu" userId="8722cf5a-4492-4b8e-b3c0-4a15112f24c5" providerId="ADAL" clId="{9B8B41F8-3A0E-6A42-88A7-6D5730C26AB5}" dt="2022-04-24T19:38:47.787" v="1993" actId="26606"/>
          <ac:spMkLst>
            <pc:docMk/>
            <pc:sldMk cId="1791691195" sldId="271"/>
            <ac:spMk id="19" creationId="{8EBD63AD-33A9-4D22-9A5B-438B663EC924}"/>
          </ac:spMkLst>
        </pc:spChg>
        <pc:spChg chg="add del">
          <ac:chgData name="Mwangi, Wairimu" userId="8722cf5a-4492-4b8e-b3c0-4a15112f24c5" providerId="ADAL" clId="{9B8B41F8-3A0E-6A42-88A7-6D5730C26AB5}" dt="2022-04-24T19:38:47.787" v="1993" actId="26606"/>
          <ac:spMkLst>
            <pc:docMk/>
            <pc:sldMk cId="1791691195" sldId="271"/>
            <ac:spMk id="21" creationId="{2BAD9CC4-644A-42E5-A6A6-082517FA63B7}"/>
          </ac:spMkLst>
        </pc:spChg>
        <pc:picChg chg="add del mod">
          <ac:chgData name="Mwangi, Wairimu" userId="8722cf5a-4492-4b8e-b3c0-4a15112f24c5" providerId="ADAL" clId="{9B8B41F8-3A0E-6A42-88A7-6D5730C26AB5}" dt="2022-04-24T19:40:19.631" v="2002" actId="21"/>
          <ac:picMkLst>
            <pc:docMk/>
            <pc:sldMk cId="1791691195" sldId="271"/>
            <ac:picMk id="5" creationId="{AB6ED682-7A3A-96D9-DB97-3D2F1CDF1559}"/>
          </ac:picMkLst>
        </pc:picChg>
      </pc:sldChg>
      <pc:sldChg chg="addSp delSp modSp new mod setBg modNotesTx">
        <pc:chgData name="Mwangi, Wairimu" userId="8722cf5a-4492-4b8e-b3c0-4a15112f24c5" providerId="ADAL" clId="{9B8B41F8-3A0E-6A42-88A7-6D5730C26AB5}" dt="2022-04-25T02:44:41.738" v="2676" actId="20577"/>
        <pc:sldMkLst>
          <pc:docMk/>
          <pc:sldMk cId="2486641993" sldId="272"/>
        </pc:sldMkLst>
        <pc:spChg chg="del mod">
          <ac:chgData name="Mwangi, Wairimu" userId="8722cf5a-4492-4b8e-b3c0-4a15112f24c5" providerId="ADAL" clId="{9B8B41F8-3A0E-6A42-88A7-6D5730C26AB5}" dt="2022-04-24T19:53:52.229" v="2130" actId="21"/>
          <ac:spMkLst>
            <pc:docMk/>
            <pc:sldMk cId="2486641993" sldId="272"/>
            <ac:spMk id="2" creationId="{1634D60A-D4D0-4B43-70D1-E26F67B7EF41}"/>
          </ac:spMkLst>
        </pc:spChg>
        <pc:spChg chg="del mod">
          <ac:chgData name="Mwangi, Wairimu" userId="8722cf5a-4492-4b8e-b3c0-4a15112f24c5" providerId="ADAL" clId="{9B8B41F8-3A0E-6A42-88A7-6D5730C26AB5}" dt="2022-04-24T19:53:42.744" v="2128" actId="931"/>
          <ac:spMkLst>
            <pc:docMk/>
            <pc:sldMk cId="2486641993" sldId="272"/>
            <ac:spMk id="3" creationId="{A965CFB7-FBA8-AC6D-8B36-B8DBF2825C1C}"/>
          </ac:spMkLst>
        </pc:spChg>
        <pc:spChg chg="add">
          <ac:chgData name="Mwangi, Wairimu" userId="8722cf5a-4492-4b8e-b3c0-4a15112f24c5" providerId="ADAL" clId="{9B8B41F8-3A0E-6A42-88A7-6D5730C26AB5}" dt="2022-04-24T19:41:56.051" v="2005" actId="26606"/>
          <ac:spMkLst>
            <pc:docMk/>
            <pc:sldMk cId="2486641993" sldId="272"/>
            <ac:spMk id="8" creationId="{EFF9146B-4CCD-4CDB-AB9C-458005307E6F}"/>
          </ac:spMkLst>
        </pc:spChg>
        <pc:spChg chg="add mod">
          <ac:chgData name="Mwangi, Wairimu" userId="8722cf5a-4492-4b8e-b3c0-4a15112f24c5" providerId="ADAL" clId="{9B8B41F8-3A0E-6A42-88A7-6D5730C26AB5}" dt="2022-04-24T20:52:26.858" v="2221" actId="1076"/>
          <ac:spMkLst>
            <pc:docMk/>
            <pc:sldMk cId="2486641993" sldId="272"/>
            <ac:spMk id="9" creationId="{86C001B9-2D1A-4F21-BFA1-067F94944E21}"/>
          </ac:spMkLst>
        </pc:spChg>
        <pc:spChg chg="add">
          <ac:chgData name="Mwangi, Wairimu" userId="8722cf5a-4492-4b8e-b3c0-4a15112f24c5" providerId="ADAL" clId="{9B8B41F8-3A0E-6A42-88A7-6D5730C26AB5}" dt="2022-04-24T19:41:56.051" v="2005" actId="26606"/>
          <ac:spMkLst>
            <pc:docMk/>
            <pc:sldMk cId="2486641993" sldId="272"/>
            <ac:spMk id="10" creationId="{5E1FEFA6-7D4F-4746-AE64-D4D52FE76DC2}"/>
          </ac:spMkLst>
        </pc:spChg>
        <pc:spChg chg="add">
          <ac:chgData name="Mwangi, Wairimu" userId="8722cf5a-4492-4b8e-b3c0-4a15112f24c5" providerId="ADAL" clId="{9B8B41F8-3A0E-6A42-88A7-6D5730C26AB5}" dt="2022-04-24T19:41:56.051" v="2005" actId="26606"/>
          <ac:spMkLst>
            <pc:docMk/>
            <pc:sldMk cId="2486641993" sldId="272"/>
            <ac:spMk id="12" creationId="{BF8DA3CF-9D4B-403A-9AD4-BB177DAB6CC1}"/>
          </ac:spMkLst>
        </pc:spChg>
        <pc:picChg chg="add mod modCrop">
          <ac:chgData name="Mwangi, Wairimu" userId="8722cf5a-4492-4b8e-b3c0-4a15112f24c5" providerId="ADAL" clId="{9B8B41F8-3A0E-6A42-88A7-6D5730C26AB5}" dt="2022-04-24T20:53:22.793" v="2229" actId="1076"/>
          <ac:picMkLst>
            <pc:docMk/>
            <pc:sldMk cId="2486641993" sldId="272"/>
            <ac:picMk id="5" creationId="{751BF530-384B-8A69-E9A7-52CE5B0411B4}"/>
          </ac:picMkLst>
        </pc:picChg>
      </pc:sldChg>
      <pc:sldChg chg="addSp delSp modSp new mod ord setBg modNotesTx">
        <pc:chgData name="Mwangi, Wairimu" userId="8722cf5a-4492-4b8e-b3c0-4a15112f24c5" providerId="ADAL" clId="{9B8B41F8-3A0E-6A42-88A7-6D5730C26AB5}" dt="2022-04-25T03:00:56.777" v="2782" actId="20577"/>
        <pc:sldMkLst>
          <pc:docMk/>
          <pc:sldMk cId="4230632045" sldId="273"/>
        </pc:sldMkLst>
        <pc:spChg chg="mod">
          <ac:chgData name="Mwangi, Wairimu" userId="8722cf5a-4492-4b8e-b3c0-4a15112f24c5" providerId="ADAL" clId="{9B8B41F8-3A0E-6A42-88A7-6D5730C26AB5}" dt="2022-04-24T19:50:27.410" v="2125" actId="255"/>
          <ac:spMkLst>
            <pc:docMk/>
            <pc:sldMk cId="4230632045" sldId="273"/>
            <ac:spMk id="2" creationId="{79DCE5D4-586A-921E-E37A-A65FB6AE6999}"/>
          </ac:spMkLst>
        </pc:spChg>
        <pc:spChg chg="del mod">
          <ac:chgData name="Mwangi, Wairimu" userId="8722cf5a-4492-4b8e-b3c0-4a15112f24c5" providerId="ADAL" clId="{9B8B41F8-3A0E-6A42-88A7-6D5730C26AB5}" dt="2022-04-24T19:44:56.938" v="2013" actId="3680"/>
          <ac:spMkLst>
            <pc:docMk/>
            <pc:sldMk cId="4230632045" sldId="273"/>
            <ac:spMk id="3" creationId="{EA325E77-83B5-1E5C-4DBE-78B0625AA137}"/>
          </ac:spMkLst>
        </pc:spChg>
        <pc:spChg chg="add">
          <ac:chgData name="Mwangi, Wairimu" userId="8722cf5a-4492-4b8e-b3c0-4a15112f24c5" providerId="ADAL" clId="{9B8B41F8-3A0E-6A42-88A7-6D5730C26AB5}" dt="2022-04-24T19:44:24.417" v="2008" actId="26606"/>
          <ac:spMkLst>
            <pc:docMk/>
            <pc:sldMk cId="4230632045" sldId="273"/>
            <ac:spMk id="8" creationId="{8BBC959F-CAB6-4E23-81DE-E0BBF2B7E073}"/>
          </ac:spMkLst>
        </pc:spChg>
        <pc:spChg chg="add">
          <ac:chgData name="Mwangi, Wairimu" userId="8722cf5a-4492-4b8e-b3c0-4a15112f24c5" providerId="ADAL" clId="{9B8B41F8-3A0E-6A42-88A7-6D5730C26AB5}" dt="2022-04-24T19:44:24.417" v="2008" actId="26606"/>
          <ac:spMkLst>
            <pc:docMk/>
            <pc:sldMk cId="4230632045" sldId="273"/>
            <ac:spMk id="10" creationId="{7A94DEED-5E0F-4E41-A445-58C14864C34A}"/>
          </ac:spMkLst>
        </pc:spChg>
        <pc:spChg chg="add">
          <ac:chgData name="Mwangi, Wairimu" userId="8722cf5a-4492-4b8e-b3c0-4a15112f24c5" providerId="ADAL" clId="{9B8B41F8-3A0E-6A42-88A7-6D5730C26AB5}" dt="2022-04-24T19:44:24.417" v="2008" actId="26606"/>
          <ac:spMkLst>
            <pc:docMk/>
            <pc:sldMk cId="4230632045" sldId="273"/>
            <ac:spMk id="12" creationId="{5E1FEFA6-7D4F-4746-AE64-D4D52FE76DC2}"/>
          </ac:spMkLst>
        </pc:spChg>
        <pc:graphicFrameChg chg="add mod ord modGraphic">
          <ac:chgData name="Mwangi, Wairimu" userId="8722cf5a-4492-4b8e-b3c0-4a15112f24c5" providerId="ADAL" clId="{9B8B41F8-3A0E-6A42-88A7-6D5730C26AB5}" dt="2022-04-24T19:47:22.680" v="2040" actId="1076"/>
          <ac:graphicFrameMkLst>
            <pc:docMk/>
            <pc:sldMk cId="4230632045" sldId="273"/>
            <ac:graphicFrameMk id="4" creationId="{2C68F802-CB68-A97A-78A0-F69C9FB11397}"/>
          </ac:graphicFrameMkLst>
        </pc:graphicFrameChg>
        <pc:graphicFrameChg chg="add mod modGraphic">
          <ac:chgData name="Mwangi, Wairimu" userId="8722cf5a-4492-4b8e-b3c0-4a15112f24c5" providerId="ADAL" clId="{9B8B41F8-3A0E-6A42-88A7-6D5730C26AB5}" dt="2022-04-24T19:48:17.924" v="2046" actId="14100"/>
          <ac:graphicFrameMkLst>
            <pc:docMk/>
            <pc:sldMk cId="4230632045" sldId="273"/>
            <ac:graphicFrameMk id="9" creationId="{0DD87FDE-F616-E90B-481C-595BA90A4540}"/>
          </ac:graphicFrameMkLst>
        </pc:graphicFrameChg>
      </pc:sldChg>
      <pc:sldChg chg="addSp modSp mod setBg modNotesTx">
        <pc:chgData name="Mwangi, Wairimu" userId="8722cf5a-4492-4b8e-b3c0-4a15112f24c5" providerId="ADAL" clId="{9B8B41F8-3A0E-6A42-88A7-6D5730C26AB5}" dt="2022-04-25T05:29:27.431" v="3879" actId="20577"/>
        <pc:sldMkLst>
          <pc:docMk/>
          <pc:sldMk cId="3683712380" sldId="274"/>
        </pc:sldMkLst>
        <pc:spChg chg="mod">
          <ac:chgData name="Mwangi, Wairimu" userId="8722cf5a-4492-4b8e-b3c0-4a15112f24c5" providerId="ADAL" clId="{9B8B41F8-3A0E-6A42-88A7-6D5730C26AB5}" dt="2022-04-25T02:35:10.243" v="2485" actId="1076"/>
          <ac:spMkLst>
            <pc:docMk/>
            <pc:sldMk cId="3683712380" sldId="274"/>
            <ac:spMk id="2" creationId="{859A5566-2257-9B53-620D-2361B2D8B02A}"/>
          </ac:spMkLst>
        </pc:spChg>
        <pc:spChg chg="add">
          <ac:chgData name="Mwangi, Wairimu" userId="8722cf5a-4492-4b8e-b3c0-4a15112f24c5" providerId="ADAL" clId="{9B8B41F8-3A0E-6A42-88A7-6D5730C26AB5}" dt="2022-04-25T02:35:06.248" v="2484" actId="26606"/>
          <ac:spMkLst>
            <pc:docMk/>
            <pc:sldMk cId="3683712380" sldId="274"/>
            <ac:spMk id="9" creationId="{61FB7DE9-F562-4290-99B7-8C2189D61165}"/>
          </ac:spMkLst>
        </pc:spChg>
        <pc:spChg chg="add">
          <ac:chgData name="Mwangi, Wairimu" userId="8722cf5a-4492-4b8e-b3c0-4a15112f24c5" providerId="ADAL" clId="{9B8B41F8-3A0E-6A42-88A7-6D5730C26AB5}" dt="2022-04-25T02:35:06.248" v="2484" actId="26606"/>
          <ac:spMkLst>
            <pc:docMk/>
            <pc:sldMk cId="3683712380" sldId="274"/>
            <ac:spMk id="11" creationId="{8337CC61-9E93-4D80-9F1C-12CE9A0C07F6}"/>
          </ac:spMkLst>
        </pc:spChg>
        <pc:spChg chg="add">
          <ac:chgData name="Mwangi, Wairimu" userId="8722cf5a-4492-4b8e-b3c0-4a15112f24c5" providerId="ADAL" clId="{9B8B41F8-3A0E-6A42-88A7-6D5730C26AB5}" dt="2022-04-25T02:35:06.248" v="2484" actId="26606"/>
          <ac:spMkLst>
            <pc:docMk/>
            <pc:sldMk cId="3683712380" sldId="274"/>
            <ac:spMk id="13" creationId="{B354F8A8-7D5A-4944-8B6C-36BBF5C0FAFB}"/>
          </ac:spMkLst>
        </pc:spChg>
        <pc:picChg chg="mod">
          <ac:chgData name="Mwangi, Wairimu" userId="8722cf5a-4492-4b8e-b3c0-4a15112f24c5" providerId="ADAL" clId="{9B8B41F8-3A0E-6A42-88A7-6D5730C26AB5}" dt="2022-04-25T02:35:34.050" v="2494" actId="1076"/>
          <ac:picMkLst>
            <pc:docMk/>
            <pc:sldMk cId="3683712380" sldId="274"/>
            <ac:picMk id="4" creationId="{FC7180AF-DACE-B33E-7DD3-5477AD8F64BF}"/>
          </ac:picMkLst>
        </pc:picChg>
      </pc:sldChg>
      <pc:sldChg chg="modSp new mod modNotesTx">
        <pc:chgData name="Mwangi, Wairimu" userId="8722cf5a-4492-4b8e-b3c0-4a15112f24c5" providerId="ADAL" clId="{9B8B41F8-3A0E-6A42-88A7-6D5730C26AB5}" dt="2022-04-25T05:38:07.895" v="4067" actId="20577"/>
        <pc:sldMkLst>
          <pc:docMk/>
          <pc:sldMk cId="1621438841" sldId="275"/>
        </pc:sldMkLst>
        <pc:spChg chg="mod">
          <ac:chgData name="Mwangi, Wairimu" userId="8722cf5a-4492-4b8e-b3c0-4a15112f24c5" providerId="ADAL" clId="{9B8B41F8-3A0E-6A42-88A7-6D5730C26AB5}" dt="2022-04-25T02:44:59.957" v="2691" actId="20577"/>
          <ac:spMkLst>
            <pc:docMk/>
            <pc:sldMk cId="1621438841" sldId="275"/>
            <ac:spMk id="2" creationId="{848AB43A-1901-6C95-6520-F244B72E4912}"/>
          </ac:spMkLst>
        </pc:spChg>
      </pc:sldChg>
      <pc:sldChg chg="modSp mod ord modNotesTx">
        <pc:chgData name="Mwangi, Wairimu" userId="8722cf5a-4492-4b8e-b3c0-4a15112f24c5" providerId="ADAL" clId="{9B8B41F8-3A0E-6A42-88A7-6D5730C26AB5}" dt="2022-04-25T13:14:21.105" v="4088" actId="20578"/>
        <pc:sldMkLst>
          <pc:docMk/>
          <pc:sldMk cId="2680041006" sldId="276"/>
        </pc:sldMkLst>
        <pc:spChg chg="mod">
          <ac:chgData name="Mwangi, Wairimu" userId="8722cf5a-4492-4b8e-b3c0-4a15112f24c5" providerId="ADAL" clId="{9B8B41F8-3A0E-6A42-88A7-6D5730C26AB5}" dt="2022-04-25T13:13:52.190" v="4087" actId="20577"/>
          <ac:spMkLst>
            <pc:docMk/>
            <pc:sldMk cId="2680041006" sldId="276"/>
            <ac:spMk id="2" creationId="{7EB4B6FF-F348-BE0E-9745-CF0A1CA29D45}"/>
          </ac:spMkLst>
        </pc:spChg>
      </pc:sldChg>
      <pc:sldChg chg="addSp modSp del mod ord setBg">
        <pc:chgData name="Mwangi, Wairimu" userId="8722cf5a-4492-4b8e-b3c0-4a15112f24c5" providerId="ADAL" clId="{9B8B41F8-3A0E-6A42-88A7-6D5730C26AB5}" dt="2022-04-25T04:47:21.400" v="3005" actId="2696"/>
        <pc:sldMkLst>
          <pc:docMk/>
          <pc:sldMk cId="1243929728" sldId="278"/>
        </pc:sldMkLst>
        <pc:spChg chg="mod">
          <ac:chgData name="Mwangi, Wairimu" userId="8722cf5a-4492-4b8e-b3c0-4a15112f24c5" providerId="ADAL" clId="{9B8B41F8-3A0E-6A42-88A7-6D5730C26AB5}" dt="2022-04-25T02:36:09.615" v="2495" actId="26606"/>
          <ac:spMkLst>
            <pc:docMk/>
            <pc:sldMk cId="1243929728" sldId="278"/>
            <ac:spMk id="2" creationId="{FE07476D-9711-3949-147E-C933C3273809}"/>
          </ac:spMkLst>
        </pc:spChg>
        <pc:spChg chg="mod">
          <ac:chgData name="Mwangi, Wairimu" userId="8722cf5a-4492-4b8e-b3c0-4a15112f24c5" providerId="ADAL" clId="{9B8B41F8-3A0E-6A42-88A7-6D5730C26AB5}" dt="2022-04-25T03:07:20.171" v="2879" actId="20577"/>
          <ac:spMkLst>
            <pc:docMk/>
            <pc:sldMk cId="1243929728" sldId="278"/>
            <ac:spMk id="3" creationId="{83914440-5C5C-D0C3-EC45-C91EAAD5B4DD}"/>
          </ac:spMkLst>
        </pc:spChg>
        <pc:spChg chg="add">
          <ac:chgData name="Mwangi, Wairimu" userId="8722cf5a-4492-4b8e-b3c0-4a15112f24c5" providerId="ADAL" clId="{9B8B41F8-3A0E-6A42-88A7-6D5730C26AB5}" dt="2022-04-25T02:36:09.615" v="2495" actId="26606"/>
          <ac:spMkLst>
            <pc:docMk/>
            <pc:sldMk cId="1243929728" sldId="278"/>
            <ac:spMk id="8" creationId="{8BBC959F-CAB6-4E23-81DE-E0BBF2B7E073}"/>
          </ac:spMkLst>
        </pc:spChg>
        <pc:spChg chg="add">
          <ac:chgData name="Mwangi, Wairimu" userId="8722cf5a-4492-4b8e-b3c0-4a15112f24c5" providerId="ADAL" clId="{9B8B41F8-3A0E-6A42-88A7-6D5730C26AB5}" dt="2022-04-25T02:36:09.615" v="2495" actId="26606"/>
          <ac:spMkLst>
            <pc:docMk/>
            <pc:sldMk cId="1243929728" sldId="278"/>
            <ac:spMk id="10" creationId="{7A94DEED-5E0F-4E41-A445-58C14864C34A}"/>
          </ac:spMkLst>
        </pc:spChg>
        <pc:spChg chg="add">
          <ac:chgData name="Mwangi, Wairimu" userId="8722cf5a-4492-4b8e-b3c0-4a15112f24c5" providerId="ADAL" clId="{9B8B41F8-3A0E-6A42-88A7-6D5730C26AB5}" dt="2022-04-25T02:36:09.615" v="2495" actId="26606"/>
          <ac:spMkLst>
            <pc:docMk/>
            <pc:sldMk cId="1243929728" sldId="278"/>
            <ac:spMk id="12" creationId="{5E1FEFA6-7D4F-4746-AE64-D4D52FE76DC2}"/>
          </ac:spMkLst>
        </pc:spChg>
      </pc:sldChg>
      <pc:sldChg chg="modSp mod modNotesTx">
        <pc:chgData name="Mwangi, Wairimu" userId="8722cf5a-4492-4b8e-b3c0-4a15112f24c5" providerId="ADAL" clId="{9B8B41F8-3A0E-6A42-88A7-6D5730C26AB5}" dt="2022-04-25T05:27:50.276" v="3815" actId="20577"/>
        <pc:sldMkLst>
          <pc:docMk/>
          <pc:sldMk cId="3939971457" sldId="279"/>
        </pc:sldMkLst>
        <pc:spChg chg="mod">
          <ac:chgData name="Mwangi, Wairimu" userId="8722cf5a-4492-4b8e-b3c0-4a15112f24c5" providerId="ADAL" clId="{9B8B41F8-3A0E-6A42-88A7-6D5730C26AB5}" dt="2022-04-25T03:03:57.521" v="2797" actId="14100"/>
          <ac:spMkLst>
            <pc:docMk/>
            <pc:sldMk cId="3939971457" sldId="279"/>
            <ac:spMk id="2" creationId="{F8C6A919-EBB8-8541-0CBC-887F42B32FA6}"/>
          </ac:spMkLst>
        </pc:spChg>
        <pc:graphicFrameChg chg="mod">
          <ac:chgData name="Mwangi, Wairimu" userId="8722cf5a-4492-4b8e-b3c0-4a15112f24c5" providerId="ADAL" clId="{9B8B41F8-3A0E-6A42-88A7-6D5730C26AB5}" dt="2022-04-25T02:14:42.806" v="2253" actId="2711"/>
          <ac:graphicFrameMkLst>
            <pc:docMk/>
            <pc:sldMk cId="3939971457" sldId="279"/>
            <ac:graphicFrameMk id="5" creationId="{E51B5120-EBCF-DDBD-2A0D-C339242B9DCC}"/>
          </ac:graphicFrameMkLst>
        </pc:graphicFrameChg>
      </pc:sldChg>
      <pc:sldChg chg="modSp mod modNotesTx">
        <pc:chgData name="Mwangi, Wairimu" userId="8722cf5a-4492-4b8e-b3c0-4a15112f24c5" providerId="ADAL" clId="{9B8B41F8-3A0E-6A42-88A7-6D5730C26AB5}" dt="2022-04-25T05:33:43.371" v="3984" actId="20577"/>
        <pc:sldMkLst>
          <pc:docMk/>
          <pc:sldMk cId="2185831783" sldId="280"/>
        </pc:sldMkLst>
        <pc:spChg chg="mod">
          <ac:chgData name="Mwangi, Wairimu" userId="8722cf5a-4492-4b8e-b3c0-4a15112f24c5" providerId="ADAL" clId="{9B8B41F8-3A0E-6A42-88A7-6D5730C26AB5}" dt="2022-04-25T03:15:13.779" v="2962" actId="20577"/>
          <ac:spMkLst>
            <pc:docMk/>
            <pc:sldMk cId="2185831783" sldId="280"/>
            <ac:spMk id="2" creationId="{F3F1BAEA-9342-25CC-764C-5F2291FF21CC}"/>
          </ac:spMkLst>
        </pc:spChg>
        <pc:picChg chg="mod">
          <ac:chgData name="Mwangi, Wairimu" userId="8722cf5a-4492-4b8e-b3c0-4a15112f24c5" providerId="ADAL" clId="{9B8B41F8-3A0E-6A42-88A7-6D5730C26AB5}" dt="2022-04-25T02:39:53.670" v="2517" actId="1076"/>
          <ac:picMkLst>
            <pc:docMk/>
            <pc:sldMk cId="2185831783" sldId="280"/>
            <ac:picMk id="5" creationId="{BB7F3D51-4A69-9A95-704F-4BFD685BCA57}"/>
          </ac:picMkLst>
        </pc:picChg>
      </pc:sldChg>
      <pc:sldChg chg="modSp mod modNotesTx">
        <pc:chgData name="Mwangi, Wairimu" userId="8722cf5a-4492-4b8e-b3c0-4a15112f24c5" providerId="ADAL" clId="{9B8B41F8-3A0E-6A42-88A7-6D5730C26AB5}" dt="2022-04-25T12:58:52.428" v="4074" actId="14100"/>
        <pc:sldMkLst>
          <pc:docMk/>
          <pc:sldMk cId="767050147" sldId="284"/>
        </pc:sldMkLst>
        <pc:spChg chg="mod">
          <ac:chgData name="Mwangi, Wairimu" userId="8722cf5a-4492-4b8e-b3c0-4a15112f24c5" providerId="ADAL" clId="{9B8B41F8-3A0E-6A42-88A7-6D5730C26AB5}" dt="2022-04-25T02:18:19.075" v="2267" actId="113"/>
          <ac:spMkLst>
            <pc:docMk/>
            <pc:sldMk cId="767050147" sldId="284"/>
            <ac:spMk id="2" creationId="{6D07B568-A8E5-CCC8-CB46-F4FF66B9725B}"/>
          </ac:spMkLst>
        </pc:spChg>
        <pc:spChg chg="mod">
          <ac:chgData name="Mwangi, Wairimu" userId="8722cf5a-4492-4b8e-b3c0-4a15112f24c5" providerId="ADAL" clId="{9B8B41F8-3A0E-6A42-88A7-6D5730C26AB5}" dt="2022-04-25T12:58:52.428" v="4074" actId="14100"/>
          <ac:spMkLst>
            <pc:docMk/>
            <pc:sldMk cId="767050147" sldId="284"/>
            <ac:spMk id="4" creationId="{A9AD6ED5-EEDB-597B-4A31-2CBF7AC1B9E4}"/>
          </ac:spMkLst>
        </pc:spChg>
        <pc:graphicFrameChg chg="mod modGraphic">
          <ac:chgData name="Mwangi, Wairimu" userId="8722cf5a-4492-4b8e-b3c0-4a15112f24c5" providerId="ADAL" clId="{9B8B41F8-3A0E-6A42-88A7-6D5730C26AB5}" dt="2022-04-25T04:47:55.542" v="3007"/>
          <ac:graphicFrameMkLst>
            <pc:docMk/>
            <pc:sldMk cId="767050147" sldId="284"/>
            <ac:graphicFrameMk id="757" creationId="{AA8117B9-C585-9293-EC82-577A80C95C2C}"/>
          </ac:graphicFrameMkLst>
        </pc:graphicFrameChg>
      </pc:sldChg>
      <pc:sldChg chg="modSp mod modNotesTx">
        <pc:chgData name="Mwangi, Wairimu" userId="8722cf5a-4492-4b8e-b3c0-4a15112f24c5" providerId="ADAL" clId="{9B8B41F8-3A0E-6A42-88A7-6D5730C26AB5}" dt="2022-04-25T05:41:54.999" v="4068" actId="20577"/>
        <pc:sldMkLst>
          <pc:docMk/>
          <pc:sldMk cId="2700439251" sldId="286"/>
        </pc:sldMkLst>
        <pc:spChg chg="mod">
          <ac:chgData name="Mwangi, Wairimu" userId="8722cf5a-4492-4b8e-b3c0-4a15112f24c5" providerId="ADAL" clId="{9B8B41F8-3A0E-6A42-88A7-6D5730C26AB5}" dt="2022-04-25T03:04:15.079" v="2799" actId="120"/>
          <ac:spMkLst>
            <pc:docMk/>
            <pc:sldMk cId="2700439251" sldId="286"/>
            <ac:spMk id="2" creationId="{896BE412-9393-C217-7D8E-81B08F69C657}"/>
          </ac:spMkLst>
        </pc:spChg>
      </pc:sldChg>
      <pc:sldChg chg="modSp mod modNotesTx">
        <pc:chgData name="Mwangi, Wairimu" userId="8722cf5a-4492-4b8e-b3c0-4a15112f24c5" providerId="ADAL" clId="{9B8B41F8-3A0E-6A42-88A7-6D5730C26AB5}" dt="2022-04-25T03:00:07.510" v="2775" actId="113"/>
        <pc:sldMkLst>
          <pc:docMk/>
          <pc:sldMk cId="3070853203" sldId="290"/>
        </pc:sldMkLst>
        <pc:spChg chg="mod">
          <ac:chgData name="Mwangi, Wairimu" userId="8722cf5a-4492-4b8e-b3c0-4a15112f24c5" providerId="ADAL" clId="{9B8B41F8-3A0E-6A42-88A7-6D5730C26AB5}" dt="2022-04-25T03:00:07.510" v="2775" actId="113"/>
          <ac:spMkLst>
            <pc:docMk/>
            <pc:sldMk cId="3070853203" sldId="290"/>
            <ac:spMk id="2" creationId="{5B0D1C79-9FD4-3E02-2D89-5965C69C26FA}"/>
          </ac:spMkLst>
        </pc:spChg>
        <pc:spChg chg="mod">
          <ac:chgData name="Mwangi, Wairimu" userId="8722cf5a-4492-4b8e-b3c0-4a15112f24c5" providerId="ADAL" clId="{9B8B41F8-3A0E-6A42-88A7-6D5730C26AB5}" dt="2022-04-25T02:57:50.241" v="2761" actId="255"/>
          <ac:spMkLst>
            <pc:docMk/>
            <pc:sldMk cId="3070853203" sldId="290"/>
            <ac:spMk id="3" creationId="{CECC5010-718D-D5BB-FDDA-3D1D1E975769}"/>
          </ac:spMkLst>
        </pc:spChg>
      </pc:sldChg>
      <pc:sldChg chg="modSp mod modNotesTx">
        <pc:chgData name="Mwangi, Wairimu" userId="8722cf5a-4492-4b8e-b3c0-4a15112f24c5" providerId="ADAL" clId="{9B8B41F8-3A0E-6A42-88A7-6D5730C26AB5}" dt="2022-04-25T05:35:30.172" v="4016" actId="20577"/>
        <pc:sldMkLst>
          <pc:docMk/>
          <pc:sldMk cId="2367838325" sldId="291"/>
        </pc:sldMkLst>
        <pc:spChg chg="mod">
          <ac:chgData name="Mwangi, Wairimu" userId="8722cf5a-4492-4b8e-b3c0-4a15112f24c5" providerId="ADAL" clId="{9B8B41F8-3A0E-6A42-88A7-6D5730C26AB5}" dt="2022-04-25T02:23:28.427" v="2308" actId="123"/>
          <ac:spMkLst>
            <pc:docMk/>
            <pc:sldMk cId="2367838325" sldId="291"/>
            <ac:spMk id="17" creationId="{CC59691E-24D2-7141-61BD-9C5A10996D07}"/>
          </ac:spMkLst>
        </pc:spChg>
      </pc:sldChg>
      <pc:sldChg chg="modSp mod modNotesTx">
        <pc:chgData name="Mwangi, Wairimu" userId="8722cf5a-4492-4b8e-b3c0-4a15112f24c5" providerId="ADAL" clId="{9B8B41F8-3A0E-6A42-88A7-6D5730C26AB5}" dt="2022-04-25T05:35:42.363" v="4036" actId="20577"/>
        <pc:sldMkLst>
          <pc:docMk/>
          <pc:sldMk cId="293697799" sldId="292"/>
        </pc:sldMkLst>
        <pc:spChg chg="mod">
          <ac:chgData name="Mwangi, Wairimu" userId="8722cf5a-4492-4b8e-b3c0-4a15112f24c5" providerId="ADAL" clId="{9B8B41F8-3A0E-6A42-88A7-6D5730C26AB5}" dt="2022-04-25T03:02:43.908" v="2788" actId="113"/>
          <ac:spMkLst>
            <pc:docMk/>
            <pc:sldMk cId="293697799" sldId="292"/>
            <ac:spMk id="2" creationId="{FF823F82-1558-1F20-C4E4-3900387568F2}"/>
          </ac:spMkLst>
        </pc:spChg>
        <pc:spChg chg="mod">
          <ac:chgData name="Mwangi, Wairimu" userId="8722cf5a-4492-4b8e-b3c0-4a15112f24c5" providerId="ADAL" clId="{9B8B41F8-3A0E-6A42-88A7-6D5730C26AB5}" dt="2022-04-25T02:24:19.992" v="2311" actId="255"/>
          <ac:spMkLst>
            <pc:docMk/>
            <pc:sldMk cId="293697799" sldId="292"/>
            <ac:spMk id="3" creationId="{3E16322D-89F8-6F30-15D0-8BC8C3BD3621}"/>
          </ac:spMkLst>
        </pc:spChg>
      </pc:sldChg>
      <pc:sldChg chg="modSp mod modNotesTx">
        <pc:chgData name="Mwangi, Wairimu" userId="8722cf5a-4492-4b8e-b3c0-4a15112f24c5" providerId="ADAL" clId="{9B8B41F8-3A0E-6A42-88A7-6D5730C26AB5}" dt="2022-04-25T05:36:10.998" v="4042" actId="20577"/>
        <pc:sldMkLst>
          <pc:docMk/>
          <pc:sldMk cId="3910196740" sldId="293"/>
        </pc:sldMkLst>
        <pc:spChg chg="mod">
          <ac:chgData name="Mwangi, Wairimu" userId="8722cf5a-4492-4b8e-b3c0-4a15112f24c5" providerId="ADAL" clId="{9B8B41F8-3A0E-6A42-88A7-6D5730C26AB5}" dt="2022-04-25T03:03:14.423" v="2793" actId="14100"/>
          <ac:spMkLst>
            <pc:docMk/>
            <pc:sldMk cId="3910196740" sldId="293"/>
            <ac:spMk id="2" creationId="{DCE13CB8-220B-BDFD-1683-82CE8AC14128}"/>
          </ac:spMkLst>
        </pc:spChg>
      </pc:sldChg>
      <pc:sldChg chg="del">
        <pc:chgData name="Mwangi, Wairimu" userId="8722cf5a-4492-4b8e-b3c0-4a15112f24c5" providerId="ADAL" clId="{9B8B41F8-3A0E-6A42-88A7-6D5730C26AB5}" dt="2022-04-25T02:18:44.964" v="2268" actId="2696"/>
        <pc:sldMkLst>
          <pc:docMk/>
          <pc:sldMk cId="2237671191" sldId="297"/>
        </pc:sldMkLst>
      </pc:sldChg>
      <pc:sldChg chg="del">
        <pc:chgData name="Mwangi, Wairimu" userId="8722cf5a-4492-4b8e-b3c0-4a15112f24c5" providerId="ADAL" clId="{9B8B41F8-3A0E-6A42-88A7-6D5730C26AB5}" dt="2022-04-25T03:14:10.465" v="2958" actId="2696"/>
        <pc:sldMkLst>
          <pc:docMk/>
          <pc:sldMk cId="1511213661" sldId="298"/>
        </pc:sldMkLst>
      </pc:sldChg>
      <pc:sldChg chg="modSp mod">
        <pc:chgData name="Mwangi, Wairimu" userId="8722cf5a-4492-4b8e-b3c0-4a15112f24c5" providerId="ADAL" clId="{9B8B41F8-3A0E-6A42-88A7-6D5730C26AB5}" dt="2022-04-25T02:25:07.690" v="2327" actId="113"/>
        <pc:sldMkLst>
          <pc:docMk/>
          <pc:sldMk cId="435235030" sldId="301"/>
        </pc:sldMkLst>
        <pc:spChg chg="mod">
          <ac:chgData name="Mwangi, Wairimu" userId="8722cf5a-4492-4b8e-b3c0-4a15112f24c5" providerId="ADAL" clId="{9B8B41F8-3A0E-6A42-88A7-6D5730C26AB5}" dt="2022-04-25T02:25:07.690" v="2327" actId="113"/>
          <ac:spMkLst>
            <pc:docMk/>
            <pc:sldMk cId="435235030" sldId="301"/>
            <ac:spMk id="14" creationId="{14B0A491-E94F-1BFC-D1DF-F97904E46A76}"/>
          </ac:spMkLst>
        </pc:spChg>
      </pc:sldChg>
      <pc:sldChg chg="modSp mod">
        <pc:chgData name="Mwangi, Wairimu" userId="8722cf5a-4492-4b8e-b3c0-4a15112f24c5" providerId="ADAL" clId="{9B8B41F8-3A0E-6A42-88A7-6D5730C26AB5}" dt="2022-04-25T02:22:03.067" v="2287" actId="14734"/>
        <pc:sldMkLst>
          <pc:docMk/>
          <pc:sldMk cId="3162839049" sldId="304"/>
        </pc:sldMkLst>
        <pc:graphicFrameChg chg="modGraphic">
          <ac:chgData name="Mwangi, Wairimu" userId="8722cf5a-4492-4b8e-b3c0-4a15112f24c5" providerId="ADAL" clId="{9B8B41F8-3A0E-6A42-88A7-6D5730C26AB5}" dt="2022-04-25T02:22:03.067" v="2287" actId="14734"/>
          <ac:graphicFrameMkLst>
            <pc:docMk/>
            <pc:sldMk cId="3162839049" sldId="304"/>
            <ac:graphicFrameMk id="3" creationId="{59705C11-578A-1EF5-F623-58CC9BE6EA14}"/>
          </ac:graphicFrameMkLst>
        </pc:graphicFrameChg>
      </pc:sldChg>
      <pc:sldChg chg="modSp mod ord modNotesTx">
        <pc:chgData name="Mwangi, Wairimu" userId="8722cf5a-4492-4b8e-b3c0-4a15112f24c5" providerId="ADAL" clId="{9B8B41F8-3A0E-6A42-88A7-6D5730C26AB5}" dt="2022-04-25T03:01:25.178" v="2783" actId="20578"/>
        <pc:sldMkLst>
          <pc:docMk/>
          <pc:sldMk cId="185864300" sldId="308"/>
        </pc:sldMkLst>
        <pc:spChg chg="mod">
          <ac:chgData name="Mwangi, Wairimu" userId="8722cf5a-4492-4b8e-b3c0-4a15112f24c5" providerId="ADAL" clId="{9B8B41F8-3A0E-6A42-88A7-6D5730C26AB5}" dt="2022-04-25T02:59:57.787" v="2773" actId="113"/>
          <ac:spMkLst>
            <pc:docMk/>
            <pc:sldMk cId="185864300" sldId="308"/>
            <ac:spMk id="2" creationId="{F20EE839-3284-67F5-9210-A7173ABBDB39}"/>
          </ac:spMkLst>
        </pc:spChg>
      </pc:sldChg>
      <pc:sldChg chg="new del">
        <pc:chgData name="Mwangi, Wairimu" userId="8722cf5a-4492-4b8e-b3c0-4a15112f24c5" providerId="ADAL" clId="{9B8B41F8-3A0E-6A42-88A7-6D5730C26AB5}" dt="2022-04-25T02:36:57.190" v="2504" actId="2696"/>
        <pc:sldMkLst>
          <pc:docMk/>
          <pc:sldMk cId="2255000503" sldId="309"/>
        </pc:sldMkLst>
      </pc:sldChg>
      <pc:sldChg chg="add">
        <pc:chgData name="Mwangi, Wairimu" userId="8722cf5a-4492-4b8e-b3c0-4a15112f24c5" providerId="ADAL" clId="{9B8B41F8-3A0E-6A42-88A7-6D5730C26AB5}" dt="2022-04-25T02:25:28.952" v="2335" actId="2890"/>
        <pc:sldMkLst>
          <pc:docMk/>
          <pc:sldMk cId="2236478647" sldId="310"/>
        </pc:sldMkLst>
      </pc:sldChg>
      <pc:sldChg chg="modAnim">
        <pc:chgData name="Mwangi, Wairimu" userId="8722cf5a-4492-4b8e-b3c0-4a15112f24c5" providerId="ADAL" clId="{9B8B41F8-3A0E-6A42-88A7-6D5730C26AB5}" dt="2022-04-25T13:01:26.383" v="4081"/>
        <pc:sldMkLst>
          <pc:docMk/>
          <pc:sldMk cId="2931003162" sldId="311"/>
        </pc:sldMkLst>
      </pc:sldChg>
      <pc:sldChg chg="modSp mod modNotesTx">
        <pc:chgData name="Mwangi, Wairimu" userId="8722cf5a-4492-4b8e-b3c0-4a15112f24c5" providerId="ADAL" clId="{9B8B41F8-3A0E-6A42-88A7-6D5730C26AB5}" dt="2022-04-25T03:00:16.867" v="2776" actId="113"/>
        <pc:sldMkLst>
          <pc:docMk/>
          <pc:sldMk cId="4141084004" sldId="313"/>
        </pc:sldMkLst>
        <pc:spChg chg="mod">
          <ac:chgData name="Mwangi, Wairimu" userId="8722cf5a-4492-4b8e-b3c0-4a15112f24c5" providerId="ADAL" clId="{9B8B41F8-3A0E-6A42-88A7-6D5730C26AB5}" dt="2022-04-25T03:00:16.867" v="2776" actId="113"/>
          <ac:spMkLst>
            <pc:docMk/>
            <pc:sldMk cId="4141084004" sldId="313"/>
            <ac:spMk id="2" creationId="{A0A0CCF7-A85E-5840-DB2B-01DC29A28B15}"/>
          </ac:spMkLst>
        </pc:spChg>
        <pc:spChg chg="mod">
          <ac:chgData name="Mwangi, Wairimu" userId="8722cf5a-4492-4b8e-b3c0-4a15112f24c5" providerId="ADAL" clId="{9B8B41F8-3A0E-6A42-88A7-6D5730C26AB5}" dt="2022-04-25T02:58:03.180" v="2762" actId="1076"/>
          <ac:spMkLst>
            <pc:docMk/>
            <pc:sldMk cId="4141084004" sldId="313"/>
            <ac:spMk id="3" creationId="{44888F68-FB97-03D5-1692-D35050295329}"/>
          </ac:spMkLst>
        </pc:spChg>
      </pc:sldChg>
      <pc:sldChg chg="modNotesTx">
        <pc:chgData name="Mwangi, Wairimu" userId="8722cf5a-4492-4b8e-b3c0-4a15112f24c5" providerId="ADAL" clId="{9B8B41F8-3A0E-6A42-88A7-6D5730C26AB5}" dt="2022-04-25T05:34:01.369" v="3992" actId="20577"/>
        <pc:sldMkLst>
          <pc:docMk/>
          <pc:sldMk cId="217875088" sldId="315"/>
        </pc:sldMkLst>
      </pc:sldChg>
      <pc:sldChg chg="modSp mod">
        <pc:chgData name="Mwangi, Wairimu" userId="8722cf5a-4492-4b8e-b3c0-4a15112f24c5" providerId="ADAL" clId="{9B8B41F8-3A0E-6A42-88A7-6D5730C26AB5}" dt="2022-04-25T03:18:10.121" v="2966" actId="14100"/>
        <pc:sldMkLst>
          <pc:docMk/>
          <pc:sldMk cId="3641856693" sldId="318"/>
        </pc:sldMkLst>
        <pc:graphicFrameChg chg="mod modGraphic">
          <ac:chgData name="Mwangi, Wairimu" userId="8722cf5a-4492-4b8e-b3c0-4a15112f24c5" providerId="ADAL" clId="{9B8B41F8-3A0E-6A42-88A7-6D5730C26AB5}" dt="2022-04-25T03:18:10.121" v="2966" actId="14100"/>
          <ac:graphicFrameMkLst>
            <pc:docMk/>
            <pc:sldMk cId="3641856693" sldId="318"/>
            <ac:graphicFrameMk id="6" creationId="{FFDF2999-F410-F438-E927-03D3F3247B80}"/>
          </ac:graphicFrameMkLst>
        </pc:graphicFrameChg>
      </pc:sldChg>
      <pc:sldChg chg="modNotesTx">
        <pc:chgData name="Mwangi, Wairimu" userId="8722cf5a-4492-4b8e-b3c0-4a15112f24c5" providerId="ADAL" clId="{9B8B41F8-3A0E-6A42-88A7-6D5730C26AB5}" dt="2022-04-25T05:36:53.389" v="4054" actId="20577"/>
        <pc:sldMkLst>
          <pc:docMk/>
          <pc:sldMk cId="3726192517" sldId="320"/>
        </pc:sldMkLst>
      </pc:sldChg>
      <pc:sldChg chg="new del">
        <pc:chgData name="Mwangi, Wairimu" userId="8722cf5a-4492-4b8e-b3c0-4a15112f24c5" providerId="ADAL" clId="{9B8B41F8-3A0E-6A42-88A7-6D5730C26AB5}" dt="2022-04-25T03:05:42.960" v="2818" actId="2696"/>
        <pc:sldMkLst>
          <pc:docMk/>
          <pc:sldMk cId="2373215061" sldId="321"/>
        </pc:sldMkLst>
      </pc:sldChg>
      <pc:sldChg chg="add modAnim modNotesTx">
        <pc:chgData name="Mwangi, Wairimu" userId="8722cf5a-4492-4b8e-b3c0-4a15112f24c5" providerId="ADAL" clId="{9B8B41F8-3A0E-6A42-88A7-6D5730C26AB5}" dt="2022-04-25T13:01:05.799" v="4080"/>
        <pc:sldMkLst>
          <pc:docMk/>
          <pc:sldMk cId="2108629795" sldId="322"/>
        </pc:sldMkLst>
      </pc:sldChg>
      <pc:sldChg chg="new del">
        <pc:chgData name="Mwangi, Wairimu" userId="8722cf5a-4492-4b8e-b3c0-4a15112f24c5" providerId="ADAL" clId="{9B8B41F8-3A0E-6A42-88A7-6D5730C26AB5}" dt="2022-04-25T03:06:31.845" v="2843" actId="2696"/>
        <pc:sldMkLst>
          <pc:docMk/>
          <pc:sldMk cId="750770189" sldId="323"/>
        </pc:sldMkLst>
      </pc:sldChg>
      <pc:sldChg chg="modSp add ord modAnim modNotesTx">
        <pc:chgData name="Mwangi, Wairimu" userId="8722cf5a-4492-4b8e-b3c0-4a15112f24c5" providerId="ADAL" clId="{9B8B41F8-3A0E-6A42-88A7-6D5730C26AB5}" dt="2022-04-25T12:58:05.407" v="4072"/>
        <pc:sldMkLst>
          <pc:docMk/>
          <pc:sldMk cId="2490798678" sldId="323"/>
        </pc:sldMkLst>
        <pc:spChg chg="mod">
          <ac:chgData name="Mwangi, Wairimu" userId="8722cf5a-4492-4b8e-b3c0-4a15112f24c5" providerId="ADAL" clId="{9B8B41F8-3A0E-6A42-88A7-6D5730C26AB5}" dt="2022-04-25T03:06:51.131" v="2874" actId="20577"/>
          <ac:spMkLst>
            <pc:docMk/>
            <pc:sldMk cId="2490798678" sldId="323"/>
            <ac:spMk id="2" creationId="{2E651891-B942-531B-5FCE-F61089F90371}"/>
          </ac:spMkLst>
        </pc:spChg>
      </pc:sldChg>
      <pc:sldChg chg="addSp delSp modSp new mod setBg modNotesTx">
        <pc:chgData name="Mwangi, Wairimu" userId="8722cf5a-4492-4b8e-b3c0-4a15112f24c5" providerId="ADAL" clId="{9B8B41F8-3A0E-6A42-88A7-6D5730C26AB5}" dt="2022-04-25T05:29:09.945" v="3859" actId="20577"/>
        <pc:sldMkLst>
          <pc:docMk/>
          <pc:sldMk cId="3794388786" sldId="324"/>
        </pc:sldMkLst>
        <pc:spChg chg="mod">
          <ac:chgData name="Mwangi, Wairimu" userId="8722cf5a-4492-4b8e-b3c0-4a15112f24c5" providerId="ADAL" clId="{9B8B41F8-3A0E-6A42-88A7-6D5730C26AB5}" dt="2022-04-25T03:14:05.641" v="2957" actId="113"/>
          <ac:spMkLst>
            <pc:docMk/>
            <pc:sldMk cId="3794388786" sldId="324"/>
            <ac:spMk id="2" creationId="{DC0E5561-F39D-07E6-767A-7CBD41AA1FFD}"/>
          </ac:spMkLst>
        </pc:spChg>
        <pc:spChg chg="del">
          <ac:chgData name="Mwangi, Wairimu" userId="8722cf5a-4492-4b8e-b3c0-4a15112f24c5" providerId="ADAL" clId="{9B8B41F8-3A0E-6A42-88A7-6D5730C26AB5}" dt="2022-04-25T03:12:48.135" v="2898" actId="931"/>
          <ac:spMkLst>
            <pc:docMk/>
            <pc:sldMk cId="3794388786" sldId="324"/>
            <ac:spMk id="3" creationId="{A0C5654E-900C-654B-5060-FF2E78965C60}"/>
          </ac:spMkLst>
        </pc:spChg>
        <pc:spChg chg="add mod">
          <ac:chgData name="Mwangi, Wairimu" userId="8722cf5a-4492-4b8e-b3c0-4a15112f24c5" providerId="ADAL" clId="{9B8B41F8-3A0E-6A42-88A7-6D5730C26AB5}" dt="2022-04-25T03:14:01.243" v="2956" actId="115"/>
          <ac:spMkLst>
            <pc:docMk/>
            <pc:sldMk cId="3794388786" sldId="324"/>
            <ac:spMk id="9" creationId="{54712184-B157-C6BD-AF1D-ECCD48E6ECF3}"/>
          </ac:spMkLst>
        </pc:spChg>
        <pc:spChg chg="add">
          <ac:chgData name="Mwangi, Wairimu" userId="8722cf5a-4492-4b8e-b3c0-4a15112f24c5" providerId="ADAL" clId="{9B8B41F8-3A0E-6A42-88A7-6D5730C26AB5}" dt="2022-04-25T03:13:01.445" v="2901" actId="26606"/>
          <ac:spMkLst>
            <pc:docMk/>
            <pc:sldMk cId="3794388786" sldId="324"/>
            <ac:spMk id="12" creationId="{4D88A92C-0BD1-4D13-9480-9CA5056B1076}"/>
          </ac:spMkLst>
        </pc:spChg>
        <pc:spChg chg="add">
          <ac:chgData name="Mwangi, Wairimu" userId="8722cf5a-4492-4b8e-b3c0-4a15112f24c5" providerId="ADAL" clId="{9B8B41F8-3A0E-6A42-88A7-6D5730C26AB5}" dt="2022-04-25T03:13:01.445" v="2901" actId="26606"/>
          <ac:spMkLst>
            <pc:docMk/>
            <pc:sldMk cId="3794388786" sldId="324"/>
            <ac:spMk id="14" creationId="{F850E0BE-0A13-43E4-9007-A06960852F21}"/>
          </ac:spMkLst>
        </pc:spChg>
        <pc:picChg chg="add mod">
          <ac:chgData name="Mwangi, Wairimu" userId="8722cf5a-4492-4b8e-b3c0-4a15112f24c5" providerId="ADAL" clId="{9B8B41F8-3A0E-6A42-88A7-6D5730C26AB5}" dt="2022-04-25T03:13:01.445" v="2901" actId="26606"/>
          <ac:picMkLst>
            <pc:docMk/>
            <pc:sldMk cId="3794388786" sldId="324"/>
            <ac:picMk id="5" creationId="{486BEA07-CBF1-8178-F6CF-4D8B354A82F3}"/>
          </ac:picMkLst>
        </pc:picChg>
      </pc:sldChg>
      <pc:sldChg chg="modSp mod modNotesTx">
        <pc:chgData name="Mwangi, Wairimu" userId="8722cf5a-4492-4b8e-b3c0-4a15112f24c5" providerId="ADAL" clId="{9B8B41F8-3A0E-6A42-88A7-6D5730C26AB5}" dt="2022-04-25T05:29:18.186" v="3872" actId="20577"/>
        <pc:sldMkLst>
          <pc:docMk/>
          <pc:sldMk cId="2970063778" sldId="326"/>
        </pc:sldMkLst>
        <pc:spChg chg="mod">
          <ac:chgData name="Mwangi, Wairimu" userId="8722cf5a-4492-4b8e-b3c0-4a15112f24c5" providerId="ADAL" clId="{9B8B41F8-3A0E-6A42-88A7-6D5730C26AB5}" dt="2022-04-25T05:18:32.050" v="3742" actId="14100"/>
          <ac:spMkLst>
            <pc:docMk/>
            <pc:sldMk cId="2970063778" sldId="326"/>
            <ac:spMk id="7" creationId="{F5F3669B-23F5-C91C-A7E3-EF4BFE3017EE}"/>
          </ac:spMkLst>
        </pc:spChg>
        <pc:spChg chg="mod">
          <ac:chgData name="Mwangi, Wairimu" userId="8722cf5a-4492-4b8e-b3c0-4a15112f24c5" providerId="ADAL" clId="{9B8B41F8-3A0E-6A42-88A7-6D5730C26AB5}" dt="2022-04-25T05:18:38.297" v="3743" actId="1076"/>
          <ac:spMkLst>
            <pc:docMk/>
            <pc:sldMk cId="2970063778" sldId="326"/>
            <ac:spMk id="8" creationId="{630C2935-5A83-11BD-3BA8-07E47815DB1F}"/>
          </ac:spMkLst>
        </pc:spChg>
      </pc:sldChg>
      <pc:sldChg chg="modSp mod modNotesTx">
        <pc:chgData name="Mwangi, Wairimu" userId="8722cf5a-4492-4b8e-b3c0-4a15112f24c5" providerId="ADAL" clId="{9B8B41F8-3A0E-6A42-88A7-6D5730C26AB5}" dt="2022-04-25T05:28:07.114" v="3828" actId="20577"/>
        <pc:sldMkLst>
          <pc:docMk/>
          <pc:sldMk cId="1847548509" sldId="327"/>
        </pc:sldMkLst>
        <pc:spChg chg="mod">
          <ac:chgData name="Mwangi, Wairimu" userId="8722cf5a-4492-4b8e-b3c0-4a15112f24c5" providerId="ADAL" clId="{9B8B41F8-3A0E-6A42-88A7-6D5730C26AB5}" dt="2022-04-25T04:41:37.166" v="2967" actId="120"/>
          <ac:spMkLst>
            <pc:docMk/>
            <pc:sldMk cId="1847548509" sldId="327"/>
            <ac:spMk id="2" creationId="{464523CE-3EAD-0A3C-ABD9-8FEF859A9233}"/>
          </ac:spMkLst>
        </pc:spChg>
        <pc:graphicFrameChg chg="mod">
          <ac:chgData name="Mwangi, Wairimu" userId="8722cf5a-4492-4b8e-b3c0-4a15112f24c5" providerId="ADAL" clId="{9B8B41F8-3A0E-6A42-88A7-6D5730C26AB5}" dt="2022-04-25T04:42:34.039" v="2975" actId="123"/>
          <ac:graphicFrameMkLst>
            <pc:docMk/>
            <pc:sldMk cId="1847548509" sldId="327"/>
            <ac:graphicFrameMk id="5" creationId="{A6CE3F7F-67C7-1FF3-0F4B-583021CEB587}"/>
          </ac:graphicFrameMkLst>
        </pc:graphicFrameChg>
      </pc:sldChg>
      <pc:sldChg chg="modAnim modNotesTx">
        <pc:chgData name="Mwangi, Wairimu" userId="8722cf5a-4492-4b8e-b3c0-4a15112f24c5" providerId="ADAL" clId="{9B8B41F8-3A0E-6A42-88A7-6D5730C26AB5}" dt="2022-04-25T13:00:29.936" v="4079"/>
        <pc:sldMkLst>
          <pc:docMk/>
          <pc:sldMk cId="1590792138" sldId="329"/>
        </pc:sldMkLst>
      </pc:sldChg>
      <pc:sldChg chg="addSp delSp modSp del mod">
        <pc:chgData name="Mwangi, Wairimu" userId="8722cf5a-4492-4b8e-b3c0-4a15112f24c5" providerId="ADAL" clId="{9B8B41F8-3A0E-6A42-88A7-6D5730C26AB5}" dt="2022-04-25T05:25:17.720" v="3784" actId="2696"/>
        <pc:sldMkLst>
          <pc:docMk/>
          <pc:sldMk cId="2366847967" sldId="331"/>
        </pc:sldMkLst>
        <pc:spChg chg="add del mod">
          <ac:chgData name="Mwangi, Wairimu" userId="8722cf5a-4492-4b8e-b3c0-4a15112f24c5" providerId="ADAL" clId="{9B8B41F8-3A0E-6A42-88A7-6D5730C26AB5}" dt="2022-04-25T05:07:43.731" v="3280" actId="20577"/>
          <ac:spMkLst>
            <pc:docMk/>
            <pc:sldMk cId="2366847967" sldId="331"/>
            <ac:spMk id="3" creationId="{788F1FFA-66E0-1D40-33C3-6FEF13DE0851}"/>
          </ac:spMkLst>
        </pc:spChg>
        <pc:spChg chg="add del mod">
          <ac:chgData name="Mwangi, Wairimu" userId="8722cf5a-4492-4b8e-b3c0-4a15112f24c5" providerId="ADAL" clId="{9B8B41F8-3A0E-6A42-88A7-6D5730C26AB5}" dt="2022-04-25T05:05:30.848" v="3139" actId="21"/>
          <ac:spMkLst>
            <pc:docMk/>
            <pc:sldMk cId="2366847967" sldId="331"/>
            <ac:spMk id="6" creationId="{69FAB257-F8E9-630D-E476-F0BCE4F6CAFD}"/>
          </ac:spMkLst>
        </pc:spChg>
        <pc:spChg chg="add mod">
          <ac:chgData name="Mwangi, Wairimu" userId="8722cf5a-4492-4b8e-b3c0-4a15112f24c5" providerId="ADAL" clId="{9B8B41F8-3A0E-6A42-88A7-6D5730C26AB5}" dt="2022-04-25T05:15:28.318" v="3675" actId="20577"/>
          <ac:spMkLst>
            <pc:docMk/>
            <pc:sldMk cId="2366847967" sldId="331"/>
            <ac:spMk id="6" creationId="{E789170C-FB0A-BD21-B7C8-D95AA0392EB9}"/>
          </ac:spMkLst>
        </pc:spChg>
        <pc:spChg chg="add mod">
          <ac:chgData name="Mwangi, Wairimu" userId="8722cf5a-4492-4b8e-b3c0-4a15112f24c5" providerId="ADAL" clId="{9B8B41F8-3A0E-6A42-88A7-6D5730C26AB5}" dt="2022-04-25T05:11:57.169" v="3533" actId="1076"/>
          <ac:spMkLst>
            <pc:docMk/>
            <pc:sldMk cId="2366847967" sldId="331"/>
            <ac:spMk id="7" creationId="{DBE88D81-8766-C523-E093-883309E9F8A9}"/>
          </ac:spMkLst>
        </pc:spChg>
        <pc:spChg chg="add del mod">
          <ac:chgData name="Mwangi, Wairimu" userId="8722cf5a-4492-4b8e-b3c0-4a15112f24c5" providerId="ADAL" clId="{9B8B41F8-3A0E-6A42-88A7-6D5730C26AB5}" dt="2022-04-25T05:11:52.526" v="3532" actId="21"/>
          <ac:spMkLst>
            <pc:docMk/>
            <pc:sldMk cId="2366847967" sldId="331"/>
            <ac:spMk id="8" creationId="{F9537E34-8C41-94C7-D8D4-F02B1526E039}"/>
          </ac:spMkLst>
        </pc:spChg>
      </pc:sldChg>
      <pc:sldChg chg="modSp mod modNotesTx">
        <pc:chgData name="Mwangi, Wairimu" userId="8722cf5a-4492-4b8e-b3c0-4a15112f24c5" providerId="ADAL" clId="{9B8B41F8-3A0E-6A42-88A7-6D5730C26AB5}" dt="2022-04-25T12:59:55.145" v="4078" actId="1076"/>
        <pc:sldMkLst>
          <pc:docMk/>
          <pc:sldMk cId="3993004990" sldId="332"/>
        </pc:sldMkLst>
        <pc:spChg chg="mod">
          <ac:chgData name="Mwangi, Wairimu" userId="8722cf5a-4492-4b8e-b3c0-4a15112f24c5" providerId="ADAL" clId="{9B8B41F8-3A0E-6A42-88A7-6D5730C26AB5}" dt="2022-04-25T05:12:19.225" v="3535" actId="20577"/>
          <ac:spMkLst>
            <pc:docMk/>
            <pc:sldMk cId="3993004990" sldId="332"/>
            <ac:spMk id="2" creationId="{859A5566-2257-9B53-620D-2361B2D8B02A}"/>
          </ac:spMkLst>
        </pc:spChg>
        <pc:picChg chg="mod">
          <ac:chgData name="Mwangi, Wairimu" userId="8722cf5a-4492-4b8e-b3c0-4a15112f24c5" providerId="ADAL" clId="{9B8B41F8-3A0E-6A42-88A7-6D5730C26AB5}" dt="2022-04-25T12:59:55.145" v="4078" actId="1076"/>
          <ac:picMkLst>
            <pc:docMk/>
            <pc:sldMk cId="3993004990" sldId="332"/>
            <ac:picMk id="5" creationId="{312628CF-69AC-0168-D1C8-96255B7B87FE}"/>
          </ac:picMkLst>
        </pc:picChg>
      </pc:sldChg>
      <pc:sldChg chg="addSp delSp modSp mod setBg modNotesTx">
        <pc:chgData name="Mwangi, Wairimu" userId="8722cf5a-4492-4b8e-b3c0-4a15112f24c5" providerId="ADAL" clId="{9B8B41F8-3A0E-6A42-88A7-6D5730C26AB5}" dt="2022-04-25T05:30:08.862" v="3935" actId="20577"/>
        <pc:sldMkLst>
          <pc:docMk/>
          <pc:sldMk cId="1792666682" sldId="333"/>
        </pc:sldMkLst>
        <pc:spChg chg="mod">
          <ac:chgData name="Mwangi, Wairimu" userId="8722cf5a-4492-4b8e-b3c0-4a15112f24c5" providerId="ADAL" clId="{9B8B41F8-3A0E-6A42-88A7-6D5730C26AB5}" dt="2022-04-25T05:25:59.002" v="3787" actId="113"/>
          <ac:spMkLst>
            <pc:docMk/>
            <pc:sldMk cId="1792666682" sldId="333"/>
            <ac:spMk id="2" creationId="{424B5FB5-8024-BC9A-02BC-44D071FAD9F8}"/>
          </ac:spMkLst>
        </pc:spChg>
        <pc:spChg chg="del">
          <ac:chgData name="Mwangi, Wairimu" userId="8722cf5a-4492-4b8e-b3c0-4a15112f24c5" providerId="ADAL" clId="{9B8B41F8-3A0E-6A42-88A7-6D5730C26AB5}" dt="2022-04-25T05:25:49.166" v="3785" actId="26606"/>
          <ac:spMkLst>
            <pc:docMk/>
            <pc:sldMk cId="1792666682" sldId="333"/>
            <ac:spMk id="3" creationId="{8538FFBA-8789-0A46-F5DA-E58505C76CE7}"/>
          </ac:spMkLst>
        </pc:spChg>
        <pc:spChg chg="mod">
          <ac:chgData name="Mwangi, Wairimu" userId="8722cf5a-4492-4b8e-b3c0-4a15112f24c5" providerId="ADAL" clId="{9B8B41F8-3A0E-6A42-88A7-6D5730C26AB5}" dt="2022-04-25T05:25:49.166" v="3785" actId="26606"/>
          <ac:spMkLst>
            <pc:docMk/>
            <pc:sldMk cId="1792666682" sldId="333"/>
            <ac:spMk id="4" creationId="{B29E9239-B8C7-4B96-8EB9-81D8D17B686F}"/>
          </ac:spMkLst>
        </pc:spChg>
        <pc:spChg chg="add">
          <ac:chgData name="Mwangi, Wairimu" userId="8722cf5a-4492-4b8e-b3c0-4a15112f24c5" providerId="ADAL" clId="{9B8B41F8-3A0E-6A42-88A7-6D5730C26AB5}" dt="2022-04-25T05:25:49.166" v="3785" actId="26606"/>
          <ac:spMkLst>
            <pc:docMk/>
            <pc:sldMk cId="1792666682" sldId="333"/>
            <ac:spMk id="10" creationId="{6E00E3E0-07DA-4A53-8D2F-59983E1449A0}"/>
          </ac:spMkLst>
        </pc:spChg>
        <pc:graphicFrameChg chg="add">
          <ac:chgData name="Mwangi, Wairimu" userId="8722cf5a-4492-4b8e-b3c0-4a15112f24c5" providerId="ADAL" clId="{9B8B41F8-3A0E-6A42-88A7-6D5730C26AB5}" dt="2022-04-25T05:25:49.166" v="3785" actId="26606"/>
          <ac:graphicFrameMkLst>
            <pc:docMk/>
            <pc:sldMk cId="1792666682" sldId="333"/>
            <ac:graphicFrameMk id="6" creationId="{AEDD991A-AD19-B52A-1303-B1E5F9B4D97C}"/>
          </ac:graphicFrameMkLst>
        </pc:graphicFrameChg>
      </pc:sldChg>
      <pc:sldChg chg="addSp delSp modSp add mod ord modNotesTx">
        <pc:chgData name="Mwangi, Wairimu" userId="8722cf5a-4492-4b8e-b3c0-4a15112f24c5" providerId="ADAL" clId="{9B8B41F8-3A0E-6A42-88A7-6D5730C26AB5}" dt="2022-04-25T05:29:54.906" v="3928" actId="20577"/>
        <pc:sldMkLst>
          <pc:docMk/>
          <pc:sldMk cId="1411226021" sldId="334"/>
        </pc:sldMkLst>
        <pc:spChg chg="mod">
          <ac:chgData name="Mwangi, Wairimu" userId="8722cf5a-4492-4b8e-b3c0-4a15112f24c5" providerId="ADAL" clId="{9B8B41F8-3A0E-6A42-88A7-6D5730C26AB5}" dt="2022-04-25T05:20:32.528" v="3746"/>
          <ac:spMkLst>
            <pc:docMk/>
            <pc:sldMk cId="1411226021" sldId="334"/>
            <ac:spMk id="2" creationId="{859A5566-2257-9B53-620D-2361B2D8B02A}"/>
          </ac:spMkLst>
        </pc:spChg>
        <pc:spChg chg="del mod">
          <ac:chgData name="Mwangi, Wairimu" userId="8722cf5a-4492-4b8e-b3c0-4a15112f24c5" providerId="ADAL" clId="{9B8B41F8-3A0E-6A42-88A7-6D5730C26AB5}" dt="2022-04-25T05:21:27.651" v="3750"/>
          <ac:spMkLst>
            <pc:docMk/>
            <pc:sldMk cId="1411226021" sldId="334"/>
            <ac:spMk id="6" creationId="{909A7C91-2612-996D-CEED-657546FFDCC5}"/>
          </ac:spMkLst>
        </pc:spChg>
        <pc:spChg chg="add mod">
          <ac:chgData name="Mwangi, Wairimu" userId="8722cf5a-4492-4b8e-b3c0-4a15112f24c5" providerId="ADAL" clId="{9B8B41F8-3A0E-6A42-88A7-6D5730C26AB5}" dt="2022-04-25T05:24:41.471" v="3782" actId="692"/>
          <ac:spMkLst>
            <pc:docMk/>
            <pc:sldMk cId="1411226021" sldId="334"/>
            <ac:spMk id="8" creationId="{B7D4E6D4-22EA-4CE9-4B39-D9084CC3EAD3}"/>
          </ac:spMkLst>
        </pc:spChg>
        <pc:spChg chg="add mod">
          <ac:chgData name="Mwangi, Wairimu" userId="8722cf5a-4492-4b8e-b3c0-4a15112f24c5" providerId="ADAL" clId="{9B8B41F8-3A0E-6A42-88A7-6D5730C26AB5}" dt="2022-04-25T05:24:34.212" v="3781" actId="692"/>
          <ac:spMkLst>
            <pc:docMk/>
            <pc:sldMk cId="1411226021" sldId="334"/>
            <ac:spMk id="10" creationId="{720B20A0-E04D-6AE1-B516-7070C9F898E1}"/>
          </ac:spMkLst>
        </pc:spChg>
        <pc:picChg chg="add mod">
          <ac:chgData name="Mwangi, Wairimu" userId="8722cf5a-4492-4b8e-b3c0-4a15112f24c5" providerId="ADAL" clId="{9B8B41F8-3A0E-6A42-88A7-6D5730C26AB5}" dt="2022-04-25T05:24:54.442" v="3783" actId="14100"/>
          <ac:picMkLst>
            <pc:docMk/>
            <pc:sldMk cId="1411226021" sldId="334"/>
            <ac:picMk id="12" creationId="{6B267161-1BAB-E4D8-C6E3-E14FE5CD2613}"/>
          </ac:picMkLst>
        </pc:picChg>
      </pc:sldChg>
      <pc:sldChg chg="addSp delSp modSp add del mod">
        <pc:chgData name="Mwangi, Wairimu" userId="8722cf5a-4492-4b8e-b3c0-4a15112f24c5" providerId="ADAL" clId="{9B8B41F8-3A0E-6A42-88A7-6D5730C26AB5}" dt="2022-04-25T05:26:45.707" v="3788" actId="2696"/>
        <pc:sldMkLst>
          <pc:docMk/>
          <pc:sldMk cId="1601136851" sldId="335"/>
        </pc:sldMkLst>
        <pc:spChg chg="add mod">
          <ac:chgData name="Mwangi, Wairimu" userId="8722cf5a-4492-4b8e-b3c0-4a15112f24c5" providerId="ADAL" clId="{9B8B41F8-3A0E-6A42-88A7-6D5730C26AB5}" dt="2022-04-25T05:22:37.091" v="3759" actId="21"/>
          <ac:spMkLst>
            <pc:docMk/>
            <pc:sldMk cId="1601136851" sldId="335"/>
            <ac:spMk id="5" creationId="{1BD004BE-0D7D-0D88-3238-7CDAD46C37B5}"/>
          </ac:spMkLst>
        </pc:spChg>
        <pc:spChg chg="del">
          <ac:chgData name="Mwangi, Wairimu" userId="8722cf5a-4492-4b8e-b3c0-4a15112f24c5" providerId="ADAL" clId="{9B8B41F8-3A0E-6A42-88A7-6D5730C26AB5}" dt="2022-04-25T05:22:29.028" v="3758"/>
          <ac:spMkLst>
            <pc:docMk/>
            <pc:sldMk cId="1601136851" sldId="335"/>
            <ac:spMk id="6" creationId="{909A7C91-2612-996D-CEED-657546FFDCC5}"/>
          </ac:spMkLst>
        </pc:spChg>
        <pc:picChg chg="add del mod">
          <ac:chgData name="Mwangi, Wairimu" userId="8722cf5a-4492-4b8e-b3c0-4a15112f24c5" providerId="ADAL" clId="{9B8B41F8-3A0E-6A42-88A7-6D5730C26AB5}" dt="2022-04-25T05:22:37.091" v="3759" actId="21"/>
          <ac:picMkLst>
            <pc:docMk/>
            <pc:sldMk cId="1601136851" sldId="335"/>
            <ac:picMk id="8" creationId="{B9DC7103-3136-3226-070B-1E6B27063DD2}"/>
          </ac:picMkLst>
        </pc:picChg>
      </pc:sldChg>
    </pc:docChg>
  </pc:docChgLst>
  <pc:docChgLst>
    <pc:chgData name="Mwangi, Wairimu" userId="S::mwangiw1@my.erau.edu::8722cf5a-4492-4b8e-b3c0-4a15112f24c5" providerId="AD" clId="Web-{46142BE5-4229-43D6-90AE-04B374EE4173}"/>
    <pc:docChg chg="addSld modSld">
      <pc:chgData name="Mwangi, Wairimu" userId="S::mwangiw1@my.erau.edu::8722cf5a-4492-4b8e-b3c0-4a15112f24c5" providerId="AD" clId="Web-{46142BE5-4229-43D6-90AE-04B374EE4173}" dt="2022-04-22T15:29:03.105" v="53" actId="20577"/>
      <pc:docMkLst>
        <pc:docMk/>
      </pc:docMkLst>
      <pc:sldChg chg="modSp">
        <pc:chgData name="Mwangi, Wairimu" userId="S::mwangiw1@my.erau.edu::8722cf5a-4492-4b8e-b3c0-4a15112f24c5" providerId="AD" clId="Web-{46142BE5-4229-43D6-90AE-04B374EE4173}" dt="2022-04-22T15:27:51.682" v="43" actId="20577"/>
        <pc:sldMkLst>
          <pc:docMk/>
          <pc:sldMk cId="1686850878" sldId="258"/>
        </pc:sldMkLst>
        <pc:spChg chg="mod">
          <ac:chgData name="Mwangi, Wairimu" userId="S::mwangiw1@my.erau.edu::8722cf5a-4492-4b8e-b3c0-4a15112f24c5" providerId="AD" clId="Web-{46142BE5-4229-43D6-90AE-04B374EE4173}" dt="2022-04-22T15:27:51.682" v="43" actId="20577"/>
          <ac:spMkLst>
            <pc:docMk/>
            <pc:sldMk cId="1686850878" sldId="258"/>
            <ac:spMk id="3" creationId="{73A03231-CECA-F7D3-1121-FB9F3492E0A2}"/>
          </ac:spMkLst>
        </pc:spChg>
      </pc:sldChg>
      <pc:sldChg chg="modSp">
        <pc:chgData name="Mwangi, Wairimu" userId="S::mwangiw1@my.erau.edu::8722cf5a-4492-4b8e-b3c0-4a15112f24c5" providerId="AD" clId="Web-{46142BE5-4229-43D6-90AE-04B374EE4173}" dt="2022-04-22T15:29:03.105" v="53" actId="20577"/>
        <pc:sldMkLst>
          <pc:docMk/>
          <pc:sldMk cId="3757026461" sldId="259"/>
        </pc:sldMkLst>
        <pc:spChg chg="mod">
          <ac:chgData name="Mwangi, Wairimu" userId="S::mwangiw1@my.erau.edu::8722cf5a-4492-4b8e-b3c0-4a15112f24c5" providerId="AD" clId="Web-{46142BE5-4229-43D6-90AE-04B374EE4173}" dt="2022-04-22T15:29:03.105" v="53" actId="20577"/>
          <ac:spMkLst>
            <pc:docMk/>
            <pc:sldMk cId="3757026461" sldId="259"/>
            <ac:spMk id="3" creationId="{6D10E89D-4F33-177B-7372-A88F6F56FCAD}"/>
          </ac:spMkLst>
        </pc:spChg>
      </pc:sldChg>
      <pc:sldChg chg="modSp new">
        <pc:chgData name="Mwangi, Wairimu" userId="S::mwangiw1@my.erau.edu::8722cf5a-4492-4b8e-b3c0-4a15112f24c5" providerId="AD" clId="Web-{46142BE5-4229-43D6-90AE-04B374EE4173}" dt="2022-04-22T15:24:27.755" v="6" actId="20577"/>
        <pc:sldMkLst>
          <pc:docMk/>
          <pc:sldMk cId="1447531404" sldId="265"/>
        </pc:sldMkLst>
        <pc:spChg chg="mod">
          <ac:chgData name="Mwangi, Wairimu" userId="S::mwangiw1@my.erau.edu::8722cf5a-4492-4b8e-b3c0-4a15112f24c5" providerId="AD" clId="Web-{46142BE5-4229-43D6-90AE-04B374EE4173}" dt="2022-04-22T15:24:27.755" v="6" actId="20577"/>
          <ac:spMkLst>
            <pc:docMk/>
            <pc:sldMk cId="1447531404" sldId="265"/>
            <ac:spMk id="2" creationId="{0A099F01-BDD1-DCB2-F9F3-5F209BF1BF00}"/>
          </ac:spMkLst>
        </pc:spChg>
        <pc:spChg chg="mod">
          <ac:chgData name="Mwangi, Wairimu" userId="S::mwangiw1@my.erau.edu::8722cf5a-4492-4b8e-b3c0-4a15112f24c5" providerId="AD" clId="Web-{46142BE5-4229-43D6-90AE-04B374EE4173}" dt="2022-04-22T15:24:22.849" v="5" actId="14100"/>
          <ac:spMkLst>
            <pc:docMk/>
            <pc:sldMk cId="1447531404" sldId="265"/>
            <ac:spMk id="3" creationId="{8546C3A2-6F76-461C-6BFC-95FB344723D7}"/>
          </ac:spMkLst>
        </pc:spChg>
      </pc:sldChg>
    </pc:docChg>
  </pc:docChgLst>
  <pc:docChgLst>
    <pc:chgData name="Fiello II, Thomas E." userId="S::fiellot@my.erau.edu::dbc188aa-f35d-48aa-9866-84ac34af17b0" providerId="AD" clId="Web-{047F4481-87AD-4290-8043-BEBA928DFE99}"/>
    <pc:docChg chg="addSld delSld modSld sldOrd">
      <pc:chgData name="Fiello II, Thomas E." userId="S::fiellot@my.erau.edu::dbc188aa-f35d-48aa-9866-84ac34af17b0" providerId="AD" clId="Web-{047F4481-87AD-4290-8043-BEBA928DFE99}" dt="2022-04-24T22:42:37.462" v="5809"/>
      <pc:docMkLst>
        <pc:docMk/>
      </pc:docMkLst>
      <pc:sldChg chg="ord">
        <pc:chgData name="Fiello II, Thomas E." userId="S::fiellot@my.erau.edu::dbc188aa-f35d-48aa-9866-84ac34af17b0" providerId="AD" clId="Web-{047F4481-87AD-4290-8043-BEBA928DFE99}" dt="2022-04-24T22:40:59.849" v="5721"/>
        <pc:sldMkLst>
          <pc:docMk/>
          <pc:sldMk cId="2958147033" sldId="260"/>
        </pc:sldMkLst>
      </pc:sldChg>
      <pc:sldChg chg="modSp">
        <pc:chgData name="Fiello II, Thomas E." userId="S::fiellot@my.erau.edu::dbc188aa-f35d-48aa-9866-84ac34af17b0" providerId="AD" clId="Web-{047F4481-87AD-4290-8043-BEBA928DFE99}" dt="2022-04-24T22:42:36.134" v="5808" actId="20577"/>
        <pc:sldMkLst>
          <pc:docMk/>
          <pc:sldMk cId="532695501" sldId="261"/>
        </pc:sldMkLst>
        <pc:spChg chg="mod">
          <ac:chgData name="Fiello II, Thomas E." userId="S::fiellot@my.erau.edu::dbc188aa-f35d-48aa-9866-84ac34af17b0" providerId="AD" clId="Web-{047F4481-87AD-4290-8043-BEBA928DFE99}" dt="2022-04-24T22:42:02.117" v="5739" actId="20577"/>
          <ac:spMkLst>
            <pc:docMk/>
            <pc:sldMk cId="532695501" sldId="261"/>
            <ac:spMk id="2" creationId="{2E651891-B942-531B-5FCE-F61089F90371}"/>
          </ac:spMkLst>
        </pc:spChg>
        <pc:spChg chg="mod">
          <ac:chgData name="Fiello II, Thomas E." userId="S::fiellot@my.erau.edu::dbc188aa-f35d-48aa-9866-84ac34af17b0" providerId="AD" clId="Web-{047F4481-87AD-4290-8043-BEBA928DFE99}" dt="2022-04-24T22:42:36.134" v="5808" actId="20577"/>
          <ac:spMkLst>
            <pc:docMk/>
            <pc:sldMk cId="532695501" sldId="261"/>
            <ac:spMk id="3" creationId="{D7493EA8-EC9C-6435-0AA9-B3B7C0FB02C0}"/>
          </ac:spMkLst>
        </pc:spChg>
      </pc:sldChg>
      <pc:sldChg chg="del">
        <pc:chgData name="Fiello II, Thomas E." userId="S::fiellot@my.erau.edu::dbc188aa-f35d-48aa-9866-84ac34af17b0" providerId="AD" clId="Web-{047F4481-87AD-4290-8043-BEBA928DFE99}" dt="2022-04-24T22:41:23.585" v="5722"/>
        <pc:sldMkLst>
          <pc:docMk/>
          <pc:sldMk cId="2719010879" sldId="263"/>
        </pc:sldMkLst>
      </pc:sldChg>
      <pc:sldChg chg="modSp">
        <pc:chgData name="Fiello II, Thomas E." userId="S::fiellot@my.erau.edu::dbc188aa-f35d-48aa-9866-84ac34af17b0" providerId="AD" clId="Web-{047F4481-87AD-4290-8043-BEBA928DFE99}" dt="2022-04-24T20:44:50.037" v="3" actId="20577"/>
        <pc:sldMkLst>
          <pc:docMk/>
          <pc:sldMk cId="1902086701" sldId="266"/>
        </pc:sldMkLst>
        <pc:spChg chg="mod">
          <ac:chgData name="Fiello II, Thomas E." userId="S::fiellot@my.erau.edu::dbc188aa-f35d-48aa-9866-84ac34af17b0" providerId="AD" clId="Web-{047F4481-87AD-4290-8043-BEBA928DFE99}" dt="2022-04-24T20:44:50.037" v="3" actId="20577"/>
          <ac:spMkLst>
            <pc:docMk/>
            <pc:sldMk cId="1902086701" sldId="266"/>
            <ac:spMk id="3" creationId="{DE17C307-26AB-447F-461D-9170B77F8466}"/>
          </ac:spMkLst>
        </pc:spChg>
      </pc:sldChg>
      <pc:sldChg chg="ord">
        <pc:chgData name="Fiello II, Thomas E." userId="S::fiellot@my.erau.edu::dbc188aa-f35d-48aa-9866-84ac34af17b0" providerId="AD" clId="Web-{047F4481-87AD-4290-8043-BEBA928DFE99}" dt="2022-04-24T22:40:51.552" v="5720"/>
        <pc:sldMkLst>
          <pc:docMk/>
          <pc:sldMk cId="35887805" sldId="269"/>
        </pc:sldMkLst>
      </pc:sldChg>
      <pc:sldChg chg="ord">
        <pc:chgData name="Fiello II, Thomas E." userId="S::fiellot@my.erau.edu::dbc188aa-f35d-48aa-9866-84ac34af17b0" providerId="AD" clId="Web-{047F4481-87AD-4290-8043-BEBA928DFE99}" dt="2022-04-24T22:42:37.462" v="5809"/>
        <pc:sldMkLst>
          <pc:docMk/>
          <pc:sldMk cId="4230632045" sldId="273"/>
        </pc:sldMkLst>
      </pc:sldChg>
      <pc:sldChg chg="modSp new del">
        <pc:chgData name="Fiello II, Thomas E." userId="S::fiellot@my.erau.edu::dbc188aa-f35d-48aa-9866-84ac34af17b0" providerId="AD" clId="Web-{047F4481-87AD-4290-8043-BEBA928DFE99}" dt="2022-04-24T22:40:41.849" v="5719"/>
        <pc:sldMkLst>
          <pc:docMk/>
          <pc:sldMk cId="1447588846" sldId="277"/>
        </pc:sldMkLst>
        <pc:spChg chg="mod">
          <ac:chgData name="Fiello II, Thomas E." userId="S::fiellot@my.erau.edu::dbc188aa-f35d-48aa-9866-84ac34af17b0" providerId="AD" clId="Web-{047F4481-87AD-4290-8043-BEBA928DFE99}" dt="2022-04-24T21:16:45.833" v="10" actId="20577"/>
          <ac:spMkLst>
            <pc:docMk/>
            <pc:sldMk cId="1447588846" sldId="277"/>
            <ac:spMk id="2" creationId="{F1345727-96E5-C8CE-54D9-2E326E13E7C0}"/>
          </ac:spMkLst>
        </pc:spChg>
        <pc:spChg chg="mod">
          <ac:chgData name="Fiello II, Thomas E." userId="S::fiellot@my.erau.edu::dbc188aa-f35d-48aa-9866-84ac34af17b0" providerId="AD" clId="Web-{047F4481-87AD-4290-8043-BEBA928DFE99}" dt="2022-04-24T21:21:41.312" v="319" actId="20577"/>
          <ac:spMkLst>
            <pc:docMk/>
            <pc:sldMk cId="1447588846" sldId="277"/>
            <ac:spMk id="3" creationId="{E114A24D-5410-8B54-D373-AB5813A77AA1}"/>
          </ac:spMkLst>
        </pc:spChg>
      </pc:sldChg>
      <pc:sldChg chg="modSp">
        <pc:chgData name="Fiello II, Thomas E." userId="S::fiellot@my.erau.edu::dbc188aa-f35d-48aa-9866-84ac34af17b0" providerId="AD" clId="Web-{047F4481-87AD-4290-8043-BEBA928DFE99}" dt="2022-04-24T22:03:20.051" v="2527" actId="20577"/>
        <pc:sldMkLst>
          <pc:docMk/>
          <pc:sldMk cId="3939971457" sldId="279"/>
        </pc:sldMkLst>
        <pc:spChg chg="mod">
          <ac:chgData name="Fiello II, Thomas E." userId="S::fiellot@my.erau.edu::dbc188aa-f35d-48aa-9866-84ac34af17b0" providerId="AD" clId="Web-{047F4481-87AD-4290-8043-BEBA928DFE99}" dt="2022-04-24T22:03:20.051" v="2527" actId="20577"/>
          <ac:spMkLst>
            <pc:docMk/>
            <pc:sldMk cId="3939971457" sldId="279"/>
            <ac:spMk id="3" creationId="{0944D3D9-8D81-89E0-70BF-82BFF119144D}"/>
          </ac:spMkLst>
        </pc:spChg>
      </pc:sldChg>
      <pc:sldChg chg="modSp new ord">
        <pc:chgData name="Fiello II, Thomas E." userId="S::fiellot@my.erau.edu::dbc188aa-f35d-48aa-9866-84ac34af17b0" providerId="AD" clId="Web-{047F4481-87AD-4290-8043-BEBA928DFE99}" dt="2022-04-24T22:06:59.636" v="2758"/>
        <pc:sldMkLst>
          <pc:docMk/>
          <pc:sldMk cId="2002664500" sldId="282"/>
        </pc:sldMkLst>
        <pc:spChg chg="mod">
          <ac:chgData name="Fiello II, Thomas E." userId="S::fiellot@my.erau.edu::dbc188aa-f35d-48aa-9866-84ac34af17b0" providerId="AD" clId="Web-{047F4481-87AD-4290-8043-BEBA928DFE99}" dt="2022-04-24T21:41:22.413" v="731" actId="14100"/>
          <ac:spMkLst>
            <pc:docMk/>
            <pc:sldMk cId="2002664500" sldId="282"/>
            <ac:spMk id="2" creationId="{63F746E8-94C0-4BCC-C723-83CB97F94363}"/>
          </ac:spMkLst>
        </pc:spChg>
        <pc:spChg chg="mod">
          <ac:chgData name="Fiello II, Thomas E." userId="S::fiellot@my.erau.edu::dbc188aa-f35d-48aa-9866-84ac34af17b0" providerId="AD" clId="Web-{047F4481-87AD-4290-8043-BEBA928DFE99}" dt="2022-04-24T22:06:22.588" v="2732" actId="20577"/>
          <ac:spMkLst>
            <pc:docMk/>
            <pc:sldMk cId="2002664500" sldId="282"/>
            <ac:spMk id="3" creationId="{40421064-86B2-1899-D84E-E82EEFE539EC}"/>
          </ac:spMkLst>
        </pc:spChg>
      </pc:sldChg>
      <pc:sldChg chg="delSp modSp new ord">
        <pc:chgData name="Fiello II, Thomas E." userId="S::fiellot@my.erau.edu::dbc188aa-f35d-48aa-9866-84ac34af17b0" providerId="AD" clId="Web-{047F4481-87AD-4290-8043-BEBA928DFE99}" dt="2022-04-24T22:21:28.341" v="3990" actId="20577"/>
        <pc:sldMkLst>
          <pc:docMk/>
          <pc:sldMk cId="3892258734" sldId="283"/>
        </pc:sldMkLst>
        <pc:spChg chg="del">
          <ac:chgData name="Fiello II, Thomas E." userId="S::fiellot@my.erau.edu::dbc188aa-f35d-48aa-9866-84ac34af17b0" providerId="AD" clId="Web-{047F4481-87AD-4290-8043-BEBA928DFE99}" dt="2022-04-24T21:51:07.308" v="1668"/>
          <ac:spMkLst>
            <pc:docMk/>
            <pc:sldMk cId="3892258734" sldId="283"/>
            <ac:spMk id="2" creationId="{88E45B92-BB9F-0FD9-9930-4BDE4B69FAC3}"/>
          </ac:spMkLst>
        </pc:spChg>
        <pc:spChg chg="mod">
          <ac:chgData name="Fiello II, Thomas E." userId="S::fiellot@my.erau.edu::dbc188aa-f35d-48aa-9866-84ac34af17b0" providerId="AD" clId="Web-{047F4481-87AD-4290-8043-BEBA928DFE99}" dt="2022-04-24T22:21:28.341" v="3990" actId="20577"/>
          <ac:spMkLst>
            <pc:docMk/>
            <pc:sldMk cId="3892258734" sldId="283"/>
            <ac:spMk id="3" creationId="{6676A4CA-CCAD-ED53-79D7-989270E30174}"/>
          </ac:spMkLst>
        </pc:spChg>
      </pc:sldChg>
      <pc:sldChg chg="modSp">
        <pc:chgData name="Fiello II, Thomas E." userId="S::fiellot@my.erau.edu::dbc188aa-f35d-48aa-9866-84ac34af17b0" providerId="AD" clId="Web-{047F4481-87AD-4290-8043-BEBA928DFE99}" dt="2022-04-24T22:23:09.876" v="4309" actId="20577"/>
        <pc:sldMkLst>
          <pc:docMk/>
          <pc:sldMk cId="767050147" sldId="284"/>
        </pc:sldMkLst>
        <pc:spChg chg="mod">
          <ac:chgData name="Fiello II, Thomas E." userId="S::fiellot@my.erau.edu::dbc188aa-f35d-48aa-9866-84ac34af17b0" providerId="AD" clId="Web-{047F4481-87AD-4290-8043-BEBA928DFE99}" dt="2022-04-24T22:23:09.876" v="4309" actId="20577"/>
          <ac:spMkLst>
            <pc:docMk/>
            <pc:sldMk cId="767050147" sldId="284"/>
            <ac:spMk id="595" creationId="{61727DD2-B0B5-4425-7ED1-1190E4F85051}"/>
          </ac:spMkLst>
        </pc:spChg>
      </pc:sldChg>
      <pc:sldChg chg="modSp add replId">
        <pc:chgData name="Fiello II, Thomas E." userId="S::fiellot@my.erau.edu::dbc188aa-f35d-48aa-9866-84ac34af17b0" providerId="AD" clId="Web-{047F4481-87AD-4290-8043-BEBA928DFE99}" dt="2022-04-24T22:35:06.166" v="5193" actId="20577"/>
        <pc:sldMkLst>
          <pc:docMk/>
          <pc:sldMk cId="110565105" sldId="285"/>
        </pc:sldMkLst>
        <pc:spChg chg="mod">
          <ac:chgData name="Fiello II, Thomas E." userId="S::fiellot@my.erau.edu::dbc188aa-f35d-48aa-9866-84ac34af17b0" providerId="AD" clId="Web-{047F4481-87AD-4290-8043-BEBA928DFE99}" dt="2022-04-24T22:35:06.166" v="5193" actId="20577"/>
          <ac:spMkLst>
            <pc:docMk/>
            <pc:sldMk cId="110565105" sldId="285"/>
            <ac:spMk id="3" creationId="{6676A4CA-CCAD-ED53-79D7-989270E30174}"/>
          </ac:spMkLst>
        </pc:spChg>
      </pc:sldChg>
      <pc:sldChg chg="new del">
        <pc:chgData name="Fiello II, Thomas E." userId="S::fiellot@my.erau.edu::dbc188aa-f35d-48aa-9866-84ac34af17b0" providerId="AD" clId="Web-{047F4481-87AD-4290-8043-BEBA928DFE99}" dt="2022-04-24T22:35:14.978" v="5196"/>
        <pc:sldMkLst>
          <pc:docMk/>
          <pc:sldMk cId="825648799" sldId="287"/>
        </pc:sldMkLst>
      </pc:sldChg>
      <pc:sldChg chg="modSp add replId">
        <pc:chgData name="Fiello II, Thomas E." userId="S::fiellot@my.erau.edu::dbc188aa-f35d-48aa-9866-84ac34af17b0" providerId="AD" clId="Web-{047F4481-87AD-4290-8043-BEBA928DFE99}" dt="2022-04-24T22:40:34.645" v="5718" actId="20577"/>
        <pc:sldMkLst>
          <pc:docMk/>
          <pc:sldMk cId="18595092" sldId="288"/>
        </pc:sldMkLst>
        <pc:spChg chg="mod">
          <ac:chgData name="Fiello II, Thomas E." userId="S::fiellot@my.erau.edu::dbc188aa-f35d-48aa-9866-84ac34af17b0" providerId="AD" clId="Web-{047F4481-87AD-4290-8043-BEBA928DFE99}" dt="2022-04-24T22:40:34.645" v="5718" actId="20577"/>
          <ac:spMkLst>
            <pc:docMk/>
            <pc:sldMk cId="18595092" sldId="288"/>
            <ac:spMk id="3" creationId="{6676A4CA-CCAD-ED53-79D7-989270E30174}"/>
          </ac:spMkLst>
        </pc:spChg>
      </pc:sldChg>
      <pc:sldChg chg="add ord replId">
        <pc:chgData name="Fiello II, Thomas E." userId="S::fiellot@my.erau.edu::dbc188aa-f35d-48aa-9866-84ac34af17b0" providerId="AD" clId="Web-{047F4481-87AD-4290-8043-BEBA928DFE99}" dt="2022-04-24T22:41:50.476" v="5724"/>
        <pc:sldMkLst>
          <pc:docMk/>
          <pc:sldMk cId="808779921" sldId="289"/>
        </pc:sldMkLst>
      </pc:sldChg>
    </pc:docChg>
  </pc:docChgLst>
  <pc:docChgLst>
    <pc:chgData name="Fiello II, Thomas E." userId="S::fiellot@my.erau.edu::dbc188aa-f35d-48aa-9866-84ac34af17b0" providerId="AD" clId="Web-{008BCD54-CFB0-4724-B5E5-5831DFA502AF}"/>
    <pc:docChg chg="addSld delSld modSld sldOrd">
      <pc:chgData name="Fiello II, Thomas E." userId="S::fiellot@my.erau.edu::dbc188aa-f35d-48aa-9866-84ac34af17b0" providerId="AD" clId="Web-{008BCD54-CFB0-4724-B5E5-5831DFA502AF}" dt="2022-04-25T05:51:12.156" v="1237" actId="20577"/>
      <pc:docMkLst>
        <pc:docMk/>
      </pc:docMkLst>
      <pc:sldChg chg="modSp">
        <pc:chgData name="Fiello II, Thomas E." userId="S::fiellot@my.erau.edu::dbc188aa-f35d-48aa-9866-84ac34af17b0" providerId="AD" clId="Web-{008BCD54-CFB0-4724-B5E5-5831DFA502AF}" dt="2022-04-25T05:36:51.778" v="1090" actId="20577"/>
        <pc:sldMkLst>
          <pc:docMk/>
          <pc:sldMk cId="946210144" sldId="257"/>
        </pc:sldMkLst>
        <pc:spChg chg="mod">
          <ac:chgData name="Fiello II, Thomas E." userId="S::fiellot@my.erau.edu::dbc188aa-f35d-48aa-9866-84ac34af17b0" providerId="AD" clId="Web-{008BCD54-CFB0-4724-B5E5-5831DFA502AF}" dt="2022-04-25T05:36:51.778" v="1090" actId="20577"/>
          <ac:spMkLst>
            <pc:docMk/>
            <pc:sldMk cId="946210144" sldId="257"/>
            <ac:spMk id="3" creationId="{48C1D646-EDE8-BEAC-A0B1-621EA2C54E34}"/>
          </ac:spMkLst>
        </pc:spChg>
      </pc:sldChg>
      <pc:sldChg chg="addSp modSp">
        <pc:chgData name="Fiello II, Thomas E." userId="S::fiellot@my.erau.edu::dbc188aa-f35d-48aa-9866-84ac34af17b0" providerId="AD" clId="Web-{008BCD54-CFB0-4724-B5E5-5831DFA502AF}" dt="2022-04-25T03:52:06.604" v="122" actId="20577"/>
        <pc:sldMkLst>
          <pc:docMk/>
          <pc:sldMk cId="3757026461" sldId="259"/>
        </pc:sldMkLst>
        <pc:spChg chg="add mod">
          <ac:chgData name="Fiello II, Thomas E." userId="S::fiellot@my.erau.edu::dbc188aa-f35d-48aa-9866-84ac34af17b0" providerId="AD" clId="Web-{008BCD54-CFB0-4724-B5E5-5831DFA502AF}" dt="2022-04-25T03:51:52.885" v="118" actId="1076"/>
          <ac:spMkLst>
            <pc:docMk/>
            <pc:sldMk cId="3757026461" sldId="259"/>
            <ac:spMk id="4" creationId="{ED7E52A1-4E57-DB1F-38D3-69C12FC10DF8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3:52:06.604" v="122" actId="20577"/>
          <ac:spMkLst>
            <pc:docMk/>
            <pc:sldMk cId="3757026461" sldId="259"/>
            <ac:spMk id="6" creationId="{B079228B-9063-C103-6530-0AF9BFC70B59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3:51:57.104" v="120" actId="20577"/>
          <ac:spMkLst>
            <pc:docMk/>
            <pc:sldMk cId="3757026461" sldId="259"/>
            <ac:spMk id="7" creationId="{F5F3669B-23F5-C91C-A7E3-EF4BFE3017EE}"/>
          </ac:spMkLst>
        </pc:spChg>
      </pc:sldChg>
      <pc:sldChg chg="modSp ord">
        <pc:chgData name="Fiello II, Thomas E." userId="S::fiellot@my.erau.edu::dbc188aa-f35d-48aa-9866-84ac34af17b0" providerId="AD" clId="Web-{008BCD54-CFB0-4724-B5E5-5831DFA502AF}" dt="2022-04-25T04:47:27.412" v="439" actId="20577"/>
        <pc:sldMkLst>
          <pc:docMk/>
          <pc:sldMk cId="2958147033" sldId="260"/>
        </pc:sldMkLst>
        <pc:spChg chg="mod">
          <ac:chgData name="Fiello II, Thomas E." userId="S::fiellot@my.erau.edu::dbc188aa-f35d-48aa-9866-84ac34af17b0" providerId="AD" clId="Web-{008BCD54-CFB0-4724-B5E5-5831DFA502AF}" dt="2022-04-25T04:47:27.412" v="439" actId="20577"/>
          <ac:spMkLst>
            <pc:docMk/>
            <pc:sldMk cId="2958147033" sldId="260"/>
            <ac:spMk id="3" creationId="{2B3D7A27-6319-03D1-F826-51835E402D31}"/>
          </ac:spMkLst>
        </pc:spChg>
      </pc:sldChg>
      <pc:sldChg chg="modSp">
        <pc:chgData name="Fiello II, Thomas E." userId="S::fiellot@my.erau.edu::dbc188aa-f35d-48aa-9866-84ac34af17b0" providerId="AD" clId="Web-{008BCD54-CFB0-4724-B5E5-5831DFA502AF}" dt="2022-04-25T04:36:12.217" v="354" actId="20577"/>
        <pc:sldMkLst>
          <pc:docMk/>
          <pc:sldMk cId="819661908" sldId="262"/>
        </pc:sldMkLst>
        <pc:spChg chg="mod">
          <ac:chgData name="Fiello II, Thomas E." userId="S::fiellot@my.erau.edu::dbc188aa-f35d-48aa-9866-84ac34af17b0" providerId="AD" clId="Web-{008BCD54-CFB0-4724-B5E5-5831DFA502AF}" dt="2022-04-25T04:36:12.217" v="354" actId="20577"/>
          <ac:spMkLst>
            <pc:docMk/>
            <pc:sldMk cId="819661908" sldId="262"/>
            <ac:spMk id="2" creationId="{623F29DB-5336-A831-0455-6100AE154EE0}"/>
          </ac:spMkLst>
        </pc:spChg>
      </pc:sldChg>
      <pc:sldChg chg="ord">
        <pc:chgData name="Fiello II, Thomas E." userId="S::fiellot@my.erau.edu::dbc188aa-f35d-48aa-9866-84ac34af17b0" providerId="AD" clId="Web-{008BCD54-CFB0-4724-B5E5-5831DFA502AF}" dt="2022-04-25T03:41:07.321" v="9"/>
        <pc:sldMkLst>
          <pc:docMk/>
          <pc:sldMk cId="1902086701" sldId="266"/>
        </pc:sldMkLst>
      </pc:sldChg>
      <pc:sldChg chg="ord">
        <pc:chgData name="Fiello II, Thomas E." userId="S::fiellot@my.erau.edu::dbc188aa-f35d-48aa-9866-84ac34af17b0" providerId="AD" clId="Web-{008BCD54-CFB0-4724-B5E5-5831DFA502AF}" dt="2022-04-25T04:12:10.782" v="196"/>
        <pc:sldMkLst>
          <pc:docMk/>
          <pc:sldMk cId="35887805" sldId="269"/>
        </pc:sldMkLst>
      </pc:sldChg>
      <pc:sldChg chg="ord">
        <pc:chgData name="Fiello II, Thomas E." userId="S::fiellot@my.erau.edu::dbc188aa-f35d-48aa-9866-84ac34af17b0" providerId="AD" clId="Web-{008BCD54-CFB0-4724-B5E5-5831DFA502AF}" dt="2022-04-25T05:11:10.107" v="618"/>
        <pc:sldMkLst>
          <pc:docMk/>
          <pc:sldMk cId="2486641993" sldId="272"/>
        </pc:sldMkLst>
      </pc:sldChg>
      <pc:sldChg chg="modSp">
        <pc:chgData name="Fiello II, Thomas E." userId="S::fiellot@my.erau.edu::dbc188aa-f35d-48aa-9866-84ac34af17b0" providerId="AD" clId="Web-{008BCD54-CFB0-4724-B5E5-5831DFA502AF}" dt="2022-04-25T05:32:52.144" v="1055" actId="20577"/>
        <pc:sldMkLst>
          <pc:docMk/>
          <pc:sldMk cId="4230632045" sldId="273"/>
        </pc:sldMkLst>
        <pc:spChg chg="mod">
          <ac:chgData name="Fiello II, Thomas E." userId="S::fiellot@my.erau.edu::dbc188aa-f35d-48aa-9866-84ac34af17b0" providerId="AD" clId="Web-{008BCD54-CFB0-4724-B5E5-5831DFA502AF}" dt="2022-04-25T05:32:52.144" v="1055" actId="20577"/>
          <ac:spMkLst>
            <pc:docMk/>
            <pc:sldMk cId="4230632045" sldId="273"/>
            <ac:spMk id="2" creationId="{79DCE5D4-586A-921E-E37A-A65FB6AE6999}"/>
          </ac:spMkLst>
        </pc:spChg>
        <pc:graphicFrameChg chg="mod modGraphic">
          <ac:chgData name="Fiello II, Thomas E." userId="S::fiellot@my.erau.edu::dbc188aa-f35d-48aa-9866-84ac34af17b0" providerId="AD" clId="Web-{008BCD54-CFB0-4724-B5E5-5831DFA502AF}" dt="2022-04-25T04:31:56.538" v="318"/>
          <ac:graphicFrameMkLst>
            <pc:docMk/>
            <pc:sldMk cId="4230632045" sldId="273"/>
            <ac:graphicFrameMk id="4" creationId="{2C68F802-CB68-A97A-78A0-F69C9FB11397}"/>
          </ac:graphicFrameMkLst>
        </pc:graphicFrameChg>
      </pc:sldChg>
      <pc:sldChg chg="modSp">
        <pc:chgData name="Fiello II, Thomas E." userId="S::fiellot@my.erau.edu::dbc188aa-f35d-48aa-9866-84ac34af17b0" providerId="AD" clId="Web-{008BCD54-CFB0-4724-B5E5-5831DFA502AF}" dt="2022-04-25T03:40:02.241" v="7" actId="20577"/>
        <pc:sldMkLst>
          <pc:docMk/>
          <pc:sldMk cId="3683712380" sldId="274"/>
        </pc:sldMkLst>
        <pc:spChg chg="mod">
          <ac:chgData name="Fiello II, Thomas E." userId="S::fiellot@my.erau.edu::dbc188aa-f35d-48aa-9866-84ac34af17b0" providerId="AD" clId="Web-{008BCD54-CFB0-4724-B5E5-5831DFA502AF}" dt="2022-04-25T03:40:02.241" v="7" actId="20577"/>
          <ac:spMkLst>
            <pc:docMk/>
            <pc:sldMk cId="3683712380" sldId="274"/>
            <ac:spMk id="2" creationId="{859A5566-2257-9B53-620D-2361B2D8B02A}"/>
          </ac:spMkLst>
        </pc:spChg>
      </pc:sldChg>
      <pc:sldChg chg="modSp">
        <pc:chgData name="Fiello II, Thomas E." userId="S::fiellot@my.erau.edu::dbc188aa-f35d-48aa-9866-84ac34af17b0" providerId="AD" clId="Web-{008BCD54-CFB0-4724-B5E5-5831DFA502AF}" dt="2022-04-25T05:33:04.082" v="1057" actId="20577"/>
        <pc:sldMkLst>
          <pc:docMk/>
          <pc:sldMk cId="1621438841" sldId="275"/>
        </pc:sldMkLst>
        <pc:spChg chg="mod">
          <ac:chgData name="Fiello II, Thomas E." userId="S::fiellot@my.erau.edu::dbc188aa-f35d-48aa-9866-84ac34af17b0" providerId="AD" clId="Web-{008BCD54-CFB0-4724-B5E5-5831DFA502AF}" dt="2022-04-25T05:33:04.082" v="1057" actId="20577"/>
          <ac:spMkLst>
            <pc:docMk/>
            <pc:sldMk cId="1621438841" sldId="275"/>
            <ac:spMk id="2" creationId="{848AB43A-1901-6C95-6520-F244B72E4912}"/>
          </ac:spMkLst>
        </pc:spChg>
      </pc:sldChg>
      <pc:sldChg chg="modSp">
        <pc:chgData name="Fiello II, Thomas E." userId="S::fiellot@my.erau.edu::dbc188aa-f35d-48aa-9866-84ac34af17b0" providerId="AD" clId="Web-{008BCD54-CFB0-4724-B5E5-5831DFA502AF}" dt="2022-04-25T05:33:11.332" v="1059" actId="20577"/>
        <pc:sldMkLst>
          <pc:docMk/>
          <pc:sldMk cId="2680041006" sldId="276"/>
        </pc:sldMkLst>
        <pc:spChg chg="mod">
          <ac:chgData name="Fiello II, Thomas E." userId="S::fiellot@my.erau.edu::dbc188aa-f35d-48aa-9866-84ac34af17b0" providerId="AD" clId="Web-{008BCD54-CFB0-4724-B5E5-5831DFA502AF}" dt="2022-04-25T05:33:11.332" v="1059" actId="20577"/>
          <ac:spMkLst>
            <pc:docMk/>
            <pc:sldMk cId="2680041006" sldId="276"/>
            <ac:spMk id="2" creationId="{7EB4B6FF-F348-BE0E-9745-CF0A1CA29D45}"/>
          </ac:spMkLst>
        </pc:spChg>
        <pc:graphicFrameChg chg="modGraphic">
          <ac:chgData name="Fiello II, Thomas E." userId="S::fiellot@my.erau.edu::dbc188aa-f35d-48aa-9866-84ac34af17b0" providerId="AD" clId="Web-{008BCD54-CFB0-4724-B5E5-5831DFA502AF}" dt="2022-04-25T03:43:42.794" v="12" actId="20577"/>
          <ac:graphicFrameMkLst>
            <pc:docMk/>
            <pc:sldMk cId="2680041006" sldId="276"/>
            <ac:graphicFrameMk id="5" creationId="{BA8D38F4-4095-9338-B65E-96DA1A142129}"/>
          </ac:graphicFrameMkLst>
        </pc:graphicFrameChg>
      </pc:sldChg>
      <pc:sldChg chg="ord">
        <pc:chgData name="Fiello II, Thomas E." userId="S::fiellot@my.erau.edu::dbc188aa-f35d-48aa-9866-84ac34af17b0" providerId="AD" clId="Web-{008BCD54-CFB0-4724-B5E5-5831DFA502AF}" dt="2022-04-25T04:46:39.910" v="432"/>
        <pc:sldMkLst>
          <pc:docMk/>
          <pc:sldMk cId="2185831783" sldId="280"/>
        </pc:sldMkLst>
      </pc:sldChg>
      <pc:sldChg chg="del">
        <pc:chgData name="Fiello II, Thomas E." userId="S::fiellot@my.erau.edu::dbc188aa-f35d-48aa-9866-84ac34af17b0" providerId="AD" clId="Web-{008BCD54-CFB0-4724-B5E5-5831DFA502AF}" dt="2022-04-25T05:32:10.768" v="1048"/>
        <pc:sldMkLst>
          <pc:docMk/>
          <pc:sldMk cId="2002664500" sldId="282"/>
        </pc:sldMkLst>
      </pc:sldChg>
      <pc:sldChg chg="del">
        <pc:chgData name="Fiello II, Thomas E." userId="S::fiellot@my.erau.edu::dbc188aa-f35d-48aa-9866-84ac34af17b0" providerId="AD" clId="Web-{008BCD54-CFB0-4724-B5E5-5831DFA502AF}" dt="2022-04-25T05:32:11.877" v="1049"/>
        <pc:sldMkLst>
          <pc:docMk/>
          <pc:sldMk cId="3892258734" sldId="283"/>
        </pc:sldMkLst>
      </pc:sldChg>
      <pc:sldChg chg="modSp">
        <pc:chgData name="Fiello II, Thomas E." userId="S::fiellot@my.erau.edu::dbc188aa-f35d-48aa-9866-84ac34af17b0" providerId="AD" clId="Web-{008BCD54-CFB0-4724-B5E5-5831DFA502AF}" dt="2022-04-25T05:49:10.164" v="1138" actId="1076"/>
        <pc:sldMkLst>
          <pc:docMk/>
          <pc:sldMk cId="767050147" sldId="284"/>
        </pc:sldMkLst>
        <pc:spChg chg="mod">
          <ac:chgData name="Fiello II, Thomas E." userId="S::fiellot@my.erau.edu::dbc188aa-f35d-48aa-9866-84ac34af17b0" providerId="AD" clId="Web-{008BCD54-CFB0-4724-B5E5-5831DFA502AF}" dt="2022-04-25T05:49:00.866" v="1136" actId="20577"/>
          <ac:spMkLst>
            <pc:docMk/>
            <pc:sldMk cId="767050147" sldId="284"/>
            <ac:spMk id="4" creationId="{A9AD6ED5-EEDB-597B-4A31-2CBF7AC1B9E4}"/>
          </ac:spMkLst>
        </pc:spChg>
        <pc:graphicFrameChg chg="mod">
          <ac:chgData name="Fiello II, Thomas E." userId="S::fiellot@my.erau.edu::dbc188aa-f35d-48aa-9866-84ac34af17b0" providerId="AD" clId="Web-{008BCD54-CFB0-4724-B5E5-5831DFA502AF}" dt="2022-04-25T05:49:10.164" v="1138" actId="1076"/>
          <ac:graphicFrameMkLst>
            <pc:docMk/>
            <pc:sldMk cId="767050147" sldId="284"/>
            <ac:graphicFrameMk id="757" creationId="{AA8117B9-C585-9293-EC82-577A80C95C2C}"/>
          </ac:graphicFrameMkLst>
        </pc:graphicFrameChg>
      </pc:sldChg>
      <pc:sldChg chg="del">
        <pc:chgData name="Fiello II, Thomas E." userId="S::fiellot@my.erau.edu::dbc188aa-f35d-48aa-9866-84ac34af17b0" providerId="AD" clId="Web-{008BCD54-CFB0-4724-B5E5-5831DFA502AF}" dt="2022-04-25T05:32:12.846" v="1050"/>
        <pc:sldMkLst>
          <pc:docMk/>
          <pc:sldMk cId="110565105" sldId="285"/>
        </pc:sldMkLst>
      </pc:sldChg>
      <pc:sldChg chg="modSp">
        <pc:chgData name="Fiello II, Thomas E." userId="S::fiellot@my.erau.edu::dbc188aa-f35d-48aa-9866-84ac34af17b0" providerId="AD" clId="Web-{008BCD54-CFB0-4724-B5E5-5831DFA502AF}" dt="2022-04-25T05:33:20.707" v="1063" actId="20577"/>
        <pc:sldMkLst>
          <pc:docMk/>
          <pc:sldMk cId="2700439251" sldId="286"/>
        </pc:sldMkLst>
        <pc:spChg chg="mod">
          <ac:chgData name="Fiello II, Thomas E." userId="S::fiellot@my.erau.edu::dbc188aa-f35d-48aa-9866-84ac34af17b0" providerId="AD" clId="Web-{008BCD54-CFB0-4724-B5E5-5831DFA502AF}" dt="2022-04-25T05:33:20.707" v="1063" actId="20577"/>
          <ac:spMkLst>
            <pc:docMk/>
            <pc:sldMk cId="2700439251" sldId="286"/>
            <ac:spMk id="2" creationId="{896BE412-9393-C217-7D8E-81B08F69C657}"/>
          </ac:spMkLst>
        </pc:spChg>
      </pc:sldChg>
      <pc:sldChg chg="del">
        <pc:chgData name="Fiello II, Thomas E." userId="S::fiellot@my.erau.edu::dbc188aa-f35d-48aa-9866-84ac34af17b0" providerId="AD" clId="Web-{008BCD54-CFB0-4724-B5E5-5831DFA502AF}" dt="2022-04-25T05:32:13.768" v="1051"/>
        <pc:sldMkLst>
          <pc:docMk/>
          <pc:sldMk cId="18595092" sldId="288"/>
        </pc:sldMkLst>
      </pc:sldChg>
      <pc:sldChg chg="modSp">
        <pc:chgData name="Fiello II, Thomas E." userId="S::fiellot@my.erau.edu::dbc188aa-f35d-48aa-9866-84ac34af17b0" providerId="AD" clId="Web-{008BCD54-CFB0-4724-B5E5-5831DFA502AF}" dt="2022-04-25T04:28:45.027" v="232" actId="20577"/>
        <pc:sldMkLst>
          <pc:docMk/>
          <pc:sldMk cId="3070853203" sldId="290"/>
        </pc:sldMkLst>
        <pc:spChg chg="mod">
          <ac:chgData name="Fiello II, Thomas E." userId="S::fiellot@my.erau.edu::dbc188aa-f35d-48aa-9866-84ac34af17b0" providerId="AD" clId="Web-{008BCD54-CFB0-4724-B5E5-5831DFA502AF}" dt="2022-04-25T04:28:45.027" v="232" actId="20577"/>
          <ac:spMkLst>
            <pc:docMk/>
            <pc:sldMk cId="3070853203" sldId="290"/>
            <ac:spMk id="3" creationId="{CECC5010-718D-D5BB-FDDA-3D1D1E975769}"/>
          </ac:spMkLst>
        </pc:spChg>
      </pc:sldChg>
      <pc:sldChg chg="modSp">
        <pc:chgData name="Fiello II, Thomas E." userId="S::fiellot@my.erau.edu::dbc188aa-f35d-48aa-9866-84ac34af17b0" providerId="AD" clId="Web-{008BCD54-CFB0-4724-B5E5-5831DFA502AF}" dt="2022-04-25T05:32:02.533" v="1047" actId="20577"/>
        <pc:sldMkLst>
          <pc:docMk/>
          <pc:sldMk cId="3910196740" sldId="293"/>
        </pc:sldMkLst>
        <pc:spChg chg="mod">
          <ac:chgData name="Fiello II, Thomas E." userId="S::fiellot@my.erau.edu::dbc188aa-f35d-48aa-9866-84ac34af17b0" providerId="AD" clId="Web-{008BCD54-CFB0-4724-B5E5-5831DFA502AF}" dt="2022-04-25T05:32:02.533" v="1047" actId="20577"/>
          <ac:spMkLst>
            <pc:docMk/>
            <pc:sldMk cId="3910196740" sldId="293"/>
            <ac:spMk id="2" creationId="{DCE13CB8-220B-BDFD-1683-82CE8AC14128}"/>
          </ac:spMkLst>
        </pc:spChg>
      </pc:sldChg>
      <pc:sldChg chg="modSp">
        <pc:chgData name="Fiello II, Thomas E." userId="S::fiellot@my.erau.edu::dbc188aa-f35d-48aa-9866-84ac34af17b0" providerId="AD" clId="Web-{008BCD54-CFB0-4724-B5E5-5831DFA502AF}" dt="2022-04-25T04:31:53.398" v="316" actId="20577"/>
        <pc:sldMkLst>
          <pc:docMk/>
          <pc:sldMk cId="185864300" sldId="308"/>
        </pc:sldMkLst>
        <pc:spChg chg="mod">
          <ac:chgData name="Fiello II, Thomas E." userId="S::fiellot@my.erau.edu::dbc188aa-f35d-48aa-9866-84ac34af17b0" providerId="AD" clId="Web-{008BCD54-CFB0-4724-B5E5-5831DFA502AF}" dt="2022-04-25T04:31:18.569" v="310" actId="20577"/>
          <ac:spMkLst>
            <pc:docMk/>
            <pc:sldMk cId="185864300" sldId="308"/>
            <ac:spMk id="2" creationId="{F20EE839-3284-67F5-9210-A7173ABBDB39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4:31:53.398" v="316" actId="20577"/>
          <ac:spMkLst>
            <pc:docMk/>
            <pc:sldMk cId="185864300" sldId="308"/>
            <ac:spMk id="5" creationId="{7539F615-993A-45C7-6A51-905D7B0D2F8A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4:31:38.350" v="313" actId="20577"/>
          <ac:spMkLst>
            <pc:docMk/>
            <pc:sldMk cId="185864300" sldId="308"/>
            <ac:spMk id="17" creationId="{CC59691E-24D2-7141-61BD-9C5A10996D07}"/>
          </ac:spMkLst>
        </pc:spChg>
      </pc:sldChg>
      <pc:sldChg chg="del">
        <pc:chgData name="Fiello II, Thomas E." userId="S::fiellot@my.erau.edu::dbc188aa-f35d-48aa-9866-84ac34af17b0" providerId="AD" clId="Web-{008BCD54-CFB0-4724-B5E5-5831DFA502AF}" dt="2022-04-25T05:34:43.352" v="1068"/>
        <pc:sldMkLst>
          <pc:docMk/>
          <pc:sldMk cId="2236478647" sldId="310"/>
        </pc:sldMkLst>
      </pc:sldChg>
      <pc:sldChg chg="modSp">
        <pc:chgData name="Fiello II, Thomas E." userId="S::fiellot@my.erau.edu::dbc188aa-f35d-48aa-9866-84ac34af17b0" providerId="AD" clId="Web-{008BCD54-CFB0-4724-B5E5-5831DFA502AF}" dt="2022-04-25T04:30:57.006" v="308" actId="20577"/>
        <pc:sldMkLst>
          <pc:docMk/>
          <pc:sldMk cId="4141084004" sldId="313"/>
        </pc:sldMkLst>
        <pc:spChg chg="mod">
          <ac:chgData name="Fiello II, Thomas E." userId="S::fiellot@my.erau.edu::dbc188aa-f35d-48aa-9866-84ac34af17b0" providerId="AD" clId="Web-{008BCD54-CFB0-4724-B5E5-5831DFA502AF}" dt="2022-04-25T04:30:57.006" v="308" actId="20577"/>
          <ac:spMkLst>
            <pc:docMk/>
            <pc:sldMk cId="4141084004" sldId="313"/>
            <ac:spMk id="3" creationId="{44888F68-FB97-03D5-1692-D35050295329}"/>
          </ac:spMkLst>
        </pc:spChg>
      </pc:sldChg>
      <pc:sldChg chg="modSp">
        <pc:chgData name="Fiello II, Thomas E." userId="S::fiellot@my.erau.edu::dbc188aa-f35d-48aa-9866-84ac34af17b0" providerId="AD" clId="Web-{008BCD54-CFB0-4724-B5E5-5831DFA502AF}" dt="2022-04-25T04:34:12.136" v="344" actId="20577"/>
        <pc:sldMkLst>
          <pc:docMk/>
          <pc:sldMk cId="217875088" sldId="315"/>
        </pc:sldMkLst>
        <pc:spChg chg="mod">
          <ac:chgData name="Fiello II, Thomas E." userId="S::fiellot@my.erau.edu::dbc188aa-f35d-48aa-9866-84ac34af17b0" providerId="AD" clId="Web-{008BCD54-CFB0-4724-B5E5-5831DFA502AF}" dt="2022-04-25T04:34:12.136" v="344" actId="20577"/>
          <ac:spMkLst>
            <pc:docMk/>
            <pc:sldMk cId="217875088" sldId="315"/>
            <ac:spMk id="3" creationId="{4AA1AC5B-5FDD-114F-5614-50C50251D65A}"/>
          </ac:spMkLst>
        </pc:spChg>
      </pc:sldChg>
      <pc:sldChg chg="modSp">
        <pc:chgData name="Fiello II, Thomas E." userId="S::fiellot@my.erau.edu::dbc188aa-f35d-48aa-9866-84ac34af17b0" providerId="AD" clId="Web-{008BCD54-CFB0-4724-B5E5-5831DFA502AF}" dt="2022-04-25T04:39:23.394" v="375" actId="20577"/>
        <pc:sldMkLst>
          <pc:docMk/>
          <pc:sldMk cId="4035927318" sldId="319"/>
        </pc:sldMkLst>
        <pc:spChg chg="mod">
          <ac:chgData name="Fiello II, Thomas E." userId="S::fiellot@my.erau.edu::dbc188aa-f35d-48aa-9866-84ac34af17b0" providerId="AD" clId="Web-{008BCD54-CFB0-4724-B5E5-5831DFA502AF}" dt="2022-04-25T04:39:23.394" v="375" actId="20577"/>
          <ac:spMkLst>
            <pc:docMk/>
            <pc:sldMk cId="4035927318" sldId="319"/>
            <ac:spMk id="17" creationId="{CC59691E-24D2-7141-61BD-9C5A10996D07}"/>
          </ac:spMkLst>
        </pc:spChg>
      </pc:sldChg>
      <pc:sldChg chg="modSp ord">
        <pc:chgData name="Fiello II, Thomas E." userId="S::fiellot@my.erau.edu::dbc188aa-f35d-48aa-9866-84ac34af17b0" providerId="AD" clId="Web-{008BCD54-CFB0-4724-B5E5-5831DFA502AF}" dt="2022-04-25T05:51:12.156" v="1237" actId="20577"/>
        <pc:sldMkLst>
          <pc:docMk/>
          <pc:sldMk cId="3794388786" sldId="324"/>
        </pc:sldMkLst>
        <pc:spChg chg="mod">
          <ac:chgData name="Fiello II, Thomas E." userId="S::fiellot@my.erau.edu::dbc188aa-f35d-48aa-9866-84ac34af17b0" providerId="AD" clId="Web-{008BCD54-CFB0-4724-B5E5-5831DFA502AF}" dt="2022-04-25T04:01:06.462" v="192" actId="20577"/>
          <ac:spMkLst>
            <pc:docMk/>
            <pc:sldMk cId="3794388786" sldId="324"/>
            <ac:spMk id="2" creationId="{DC0E5561-F39D-07E6-767A-7CBD41AA1FFD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5:51:12.156" v="1237" actId="20577"/>
          <ac:spMkLst>
            <pc:docMk/>
            <pc:sldMk cId="3794388786" sldId="324"/>
            <ac:spMk id="9" creationId="{54712184-B157-C6BD-AF1D-ECCD48E6ECF3}"/>
          </ac:spMkLst>
        </pc:spChg>
      </pc:sldChg>
      <pc:sldChg chg="addSp delSp modSp">
        <pc:chgData name="Fiello II, Thomas E." userId="S::fiellot@my.erau.edu::dbc188aa-f35d-48aa-9866-84ac34af17b0" providerId="AD" clId="Web-{008BCD54-CFB0-4724-B5E5-5831DFA502AF}" dt="2022-04-25T05:36:37.512" v="1077" actId="20577"/>
        <pc:sldMkLst>
          <pc:docMk/>
          <pc:sldMk cId="3025780106" sldId="325"/>
        </pc:sldMkLst>
        <pc:spChg chg="add del mod">
          <ac:chgData name="Fiello II, Thomas E." userId="S::fiellot@my.erau.edu::dbc188aa-f35d-48aa-9866-84ac34af17b0" providerId="AD" clId="Web-{008BCD54-CFB0-4724-B5E5-5831DFA502AF}" dt="2022-04-25T05:36:37.512" v="1077" actId="20577"/>
          <ac:spMkLst>
            <pc:docMk/>
            <pc:sldMk cId="3025780106" sldId="325"/>
            <ac:spMk id="2" creationId="{0396CA3C-F1BB-E13D-328F-E8B38C87C44C}"/>
          </ac:spMkLst>
        </pc:spChg>
        <pc:spChg chg="add del mod">
          <ac:chgData name="Fiello II, Thomas E." userId="S::fiellot@my.erau.edu::dbc188aa-f35d-48aa-9866-84ac34af17b0" providerId="AD" clId="Web-{008BCD54-CFB0-4724-B5E5-5831DFA502AF}" dt="2022-04-25T04:37:01.047" v="360"/>
          <ac:spMkLst>
            <pc:docMk/>
            <pc:sldMk cId="3025780106" sldId="325"/>
            <ac:spMk id="4" creationId="{F1406CED-59C3-A77E-2748-4BBC20F6C66D}"/>
          </ac:spMkLst>
        </pc:spChg>
      </pc:sldChg>
      <pc:sldChg chg="addSp delSp modSp">
        <pc:chgData name="Fiello II, Thomas E." userId="S::fiellot@my.erau.edu::dbc188aa-f35d-48aa-9866-84ac34af17b0" providerId="AD" clId="Web-{008BCD54-CFB0-4724-B5E5-5831DFA502AF}" dt="2022-04-25T04:09:57.275" v="195" actId="20577"/>
        <pc:sldMkLst>
          <pc:docMk/>
          <pc:sldMk cId="2970063778" sldId="326"/>
        </pc:sldMkLst>
        <pc:spChg chg="del">
          <ac:chgData name="Fiello II, Thomas E." userId="S::fiellot@my.erau.edu::dbc188aa-f35d-48aa-9866-84ac34af17b0" providerId="AD" clId="Web-{008BCD54-CFB0-4724-B5E5-5831DFA502AF}" dt="2022-04-25T04:07:07.005" v="193"/>
          <ac:spMkLst>
            <pc:docMk/>
            <pc:sldMk cId="2970063778" sldId="326"/>
            <ac:spMk id="3" creationId="{6D10E89D-4F33-177B-7372-A88F6F56FCAD}"/>
          </ac:spMkLst>
        </pc:spChg>
        <pc:spChg chg="add del mod">
          <ac:chgData name="Fiello II, Thomas E." userId="S::fiellot@my.erau.edu::dbc188aa-f35d-48aa-9866-84ac34af17b0" providerId="AD" clId="Web-{008BCD54-CFB0-4724-B5E5-5831DFA502AF}" dt="2022-04-25T04:07:47.396" v="194"/>
          <ac:spMkLst>
            <pc:docMk/>
            <pc:sldMk cId="2970063778" sldId="326"/>
            <ac:spMk id="5" creationId="{85F61300-BC75-4BF6-207E-ECB702294ED5}"/>
          </ac:spMkLst>
        </pc:spChg>
        <pc:spChg chg="del">
          <ac:chgData name="Fiello II, Thomas E." userId="S::fiellot@my.erau.edu::dbc188aa-f35d-48aa-9866-84ac34af17b0" providerId="AD" clId="Web-{008BCD54-CFB0-4724-B5E5-5831DFA502AF}" dt="2022-04-25T03:39:08.302" v="0"/>
          <ac:spMkLst>
            <pc:docMk/>
            <pc:sldMk cId="2970063778" sldId="326"/>
            <ac:spMk id="6" creationId="{B079228B-9063-C103-6530-0AF9BFC70B59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4:09:57.275" v="195" actId="20577"/>
          <ac:spMkLst>
            <pc:docMk/>
            <pc:sldMk cId="2970063778" sldId="326"/>
            <ac:spMk id="7" creationId="{F5F3669B-23F5-C91C-A7E3-EF4BFE3017EE}"/>
          </ac:spMkLst>
        </pc:spChg>
        <pc:spChg chg="add mod">
          <ac:chgData name="Fiello II, Thomas E." userId="S::fiellot@my.erau.edu::dbc188aa-f35d-48aa-9866-84ac34af17b0" providerId="AD" clId="Web-{008BCD54-CFB0-4724-B5E5-5831DFA502AF}" dt="2022-04-25T03:54:02.701" v="175" actId="20577"/>
          <ac:spMkLst>
            <pc:docMk/>
            <pc:sldMk cId="2970063778" sldId="326"/>
            <ac:spMk id="8" creationId="{630C2935-5A83-11BD-3BA8-07E47815DB1F}"/>
          </ac:spMkLst>
        </pc:spChg>
      </pc:sldChg>
      <pc:sldChg chg="modSp new">
        <pc:chgData name="Fiello II, Thomas E." userId="S::fiellot@my.erau.edu::dbc188aa-f35d-48aa-9866-84ac34af17b0" providerId="AD" clId="Web-{008BCD54-CFB0-4724-B5E5-5831DFA502AF}" dt="2022-04-25T05:33:28.067" v="1065" actId="20577"/>
        <pc:sldMkLst>
          <pc:docMk/>
          <pc:sldMk cId="1847548509" sldId="327"/>
        </pc:sldMkLst>
        <pc:spChg chg="mod">
          <ac:chgData name="Fiello II, Thomas E." userId="S::fiellot@my.erau.edu::dbc188aa-f35d-48aa-9866-84ac34af17b0" providerId="AD" clId="Web-{008BCD54-CFB0-4724-B5E5-5831DFA502AF}" dt="2022-04-25T05:33:28.067" v="1065" actId="20577"/>
          <ac:spMkLst>
            <pc:docMk/>
            <pc:sldMk cId="1847548509" sldId="327"/>
            <ac:spMk id="2" creationId="{464523CE-3EAD-0A3C-ABD9-8FEF859A9233}"/>
          </ac:spMkLst>
        </pc:spChg>
      </pc:sldChg>
      <pc:sldChg chg="modSp add replId">
        <pc:chgData name="Fiello II, Thomas E." userId="S::fiellot@my.erau.edu::dbc188aa-f35d-48aa-9866-84ac34af17b0" providerId="AD" clId="Web-{008BCD54-CFB0-4724-B5E5-5831DFA502AF}" dt="2022-04-25T04:51:42.939" v="545" actId="20577"/>
        <pc:sldMkLst>
          <pc:docMk/>
          <pc:sldMk cId="1590792138" sldId="329"/>
        </pc:sldMkLst>
        <pc:spChg chg="mod">
          <ac:chgData name="Fiello II, Thomas E." userId="S::fiellot@my.erau.edu::dbc188aa-f35d-48aa-9866-84ac34af17b0" providerId="AD" clId="Web-{008BCD54-CFB0-4724-B5E5-5831DFA502AF}" dt="2022-04-25T04:51:42.939" v="545" actId="20577"/>
          <ac:spMkLst>
            <pc:docMk/>
            <pc:sldMk cId="1590792138" sldId="329"/>
            <ac:spMk id="2" creationId="{2E651891-B942-531B-5FCE-F61089F90371}"/>
          </ac:spMkLst>
        </pc:spChg>
      </pc:sldChg>
      <pc:sldChg chg="modSp new del">
        <pc:chgData name="Fiello II, Thomas E." userId="S::fiellot@my.erau.edu::dbc188aa-f35d-48aa-9866-84ac34af17b0" providerId="AD" clId="Web-{008BCD54-CFB0-4724-B5E5-5831DFA502AF}" dt="2022-04-25T04:51:34.517" v="527"/>
        <pc:sldMkLst>
          <pc:docMk/>
          <pc:sldMk cId="3129906186" sldId="330"/>
        </pc:sldMkLst>
        <pc:spChg chg="mod">
          <ac:chgData name="Fiello II, Thomas E." userId="S::fiellot@my.erau.edu::dbc188aa-f35d-48aa-9866-84ac34af17b0" providerId="AD" clId="Web-{008BCD54-CFB0-4724-B5E5-5831DFA502AF}" dt="2022-04-25T04:49:20.324" v="470" actId="20577"/>
          <ac:spMkLst>
            <pc:docMk/>
            <pc:sldMk cId="3129906186" sldId="330"/>
            <ac:spMk id="2" creationId="{5338E874-9018-9308-C498-ACC8EFE135CD}"/>
          </ac:spMkLst>
        </pc:spChg>
      </pc:sldChg>
      <pc:sldChg chg="modSp add del ord replId">
        <pc:chgData name="Fiello II, Thomas E." userId="S::fiellot@my.erau.edu::dbc188aa-f35d-48aa-9866-84ac34af17b0" providerId="AD" clId="Web-{008BCD54-CFB0-4724-B5E5-5831DFA502AF}" dt="2022-04-25T04:48:58.902" v="440"/>
        <pc:sldMkLst>
          <pc:docMk/>
          <pc:sldMk cId="878283361" sldId="331"/>
        </pc:sldMkLst>
        <pc:spChg chg="mod">
          <ac:chgData name="Fiello II, Thomas E." userId="S::fiellot@my.erau.edu::dbc188aa-f35d-48aa-9866-84ac34af17b0" providerId="AD" clId="Web-{008BCD54-CFB0-4724-B5E5-5831DFA502AF}" dt="2022-04-25T04:40:28.708" v="430" actId="20577"/>
          <ac:spMkLst>
            <pc:docMk/>
            <pc:sldMk cId="878283361" sldId="331"/>
            <ac:spMk id="2" creationId="{2E651891-B942-531B-5FCE-F61089F90371}"/>
          </ac:spMkLst>
        </pc:spChg>
      </pc:sldChg>
      <pc:sldChg chg="addSp delSp modSp new">
        <pc:chgData name="Fiello II, Thomas E." userId="S::fiellot@my.erau.edu::dbc188aa-f35d-48aa-9866-84ac34af17b0" providerId="AD" clId="Web-{008BCD54-CFB0-4724-B5E5-5831DFA502AF}" dt="2022-04-25T05:18:57.198" v="824" actId="1076"/>
        <pc:sldMkLst>
          <pc:docMk/>
          <pc:sldMk cId="2366847967" sldId="331"/>
        </pc:sldMkLst>
        <pc:spChg chg="mod">
          <ac:chgData name="Fiello II, Thomas E." userId="S::fiellot@my.erau.edu::dbc188aa-f35d-48aa-9866-84ac34af17b0" providerId="AD" clId="Web-{008BCD54-CFB0-4724-B5E5-5831DFA502AF}" dt="2022-04-25T05:18:31.650" v="816" actId="14100"/>
          <ac:spMkLst>
            <pc:docMk/>
            <pc:sldMk cId="2366847967" sldId="331"/>
            <ac:spMk id="2" creationId="{9231AE97-2009-6A52-CFB0-D87CE15DD5BD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5:18:16.009" v="810" actId="1076"/>
          <ac:spMkLst>
            <pc:docMk/>
            <pc:sldMk cId="2366847967" sldId="331"/>
            <ac:spMk id="3" creationId="{788F1FFA-66E0-1D40-33C3-6FEF13DE0851}"/>
          </ac:spMkLst>
        </pc:spChg>
        <pc:spChg chg="del mod">
          <ac:chgData name="Fiello II, Thomas E." userId="S::fiellot@my.erau.edu::dbc188aa-f35d-48aa-9866-84ac34af17b0" providerId="AD" clId="Web-{008BCD54-CFB0-4724-B5E5-5831DFA502AF}" dt="2022-04-25T05:17:50.618" v="806"/>
          <ac:spMkLst>
            <pc:docMk/>
            <pc:sldMk cId="2366847967" sldId="331"/>
            <ac:spMk id="6" creationId="{E789170C-FB0A-BD21-B7C8-D95AA0392EB9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5:18:05.056" v="809" actId="1076"/>
          <ac:spMkLst>
            <pc:docMk/>
            <pc:sldMk cId="2366847967" sldId="331"/>
            <ac:spMk id="7" creationId="{DBE88D81-8766-C523-E093-883309E9F8A9}"/>
          </ac:spMkLst>
        </pc:spChg>
        <pc:picChg chg="add del mod">
          <ac:chgData name="Fiello II, Thomas E." userId="S::fiellot@my.erau.edu::dbc188aa-f35d-48aa-9866-84ac34af17b0" providerId="AD" clId="Web-{008BCD54-CFB0-4724-B5E5-5831DFA502AF}" dt="2022-04-25T05:17:53.556" v="807"/>
          <ac:picMkLst>
            <pc:docMk/>
            <pc:sldMk cId="2366847967" sldId="331"/>
            <ac:picMk id="5" creationId="{DD5AA8B9-7F73-6476-5E15-7CCC1DE68BAD}"/>
          </ac:picMkLst>
        </pc:picChg>
        <pc:picChg chg="add mod ord">
          <ac:chgData name="Fiello II, Thomas E." userId="S::fiellot@my.erau.edu::dbc188aa-f35d-48aa-9866-84ac34af17b0" providerId="AD" clId="Web-{008BCD54-CFB0-4724-B5E5-5831DFA502AF}" dt="2022-04-25T05:18:57.198" v="824" actId="1076"/>
          <ac:picMkLst>
            <pc:docMk/>
            <pc:sldMk cId="2366847967" sldId="331"/>
            <ac:picMk id="9" creationId="{C6D9CDB6-3AE1-4E76-D5E1-300414E06C40}"/>
          </ac:picMkLst>
        </pc:picChg>
      </pc:sldChg>
      <pc:sldChg chg="modSp new">
        <pc:chgData name="Fiello II, Thomas E." userId="S::fiellot@my.erau.edu::dbc188aa-f35d-48aa-9866-84ac34af17b0" providerId="AD" clId="Web-{008BCD54-CFB0-4724-B5E5-5831DFA502AF}" dt="2022-04-25T05:33:16.770" v="1061" actId="20577"/>
        <pc:sldMkLst>
          <pc:docMk/>
          <pc:sldMk cId="1792666682" sldId="333"/>
        </pc:sldMkLst>
        <pc:spChg chg="mod">
          <ac:chgData name="Fiello II, Thomas E." userId="S::fiellot@my.erau.edu::dbc188aa-f35d-48aa-9866-84ac34af17b0" providerId="AD" clId="Web-{008BCD54-CFB0-4724-B5E5-5831DFA502AF}" dt="2022-04-25T05:33:16.770" v="1061" actId="20577"/>
          <ac:spMkLst>
            <pc:docMk/>
            <pc:sldMk cId="1792666682" sldId="333"/>
            <ac:spMk id="2" creationId="{424B5FB5-8024-BC9A-02BC-44D071FAD9F8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5:22:56.502" v="908" actId="20577"/>
          <ac:spMkLst>
            <pc:docMk/>
            <pc:sldMk cId="1792666682" sldId="333"/>
            <ac:spMk id="3" creationId="{8538FFBA-8789-0A46-F5DA-E58505C76CE7}"/>
          </ac:spMkLst>
        </pc:spChg>
      </pc:sldChg>
      <pc:sldChg chg="modSp">
        <pc:chgData name="Fiello II, Thomas E." userId="S::fiellot@my.erau.edu::dbc188aa-f35d-48aa-9866-84ac34af17b0" providerId="AD" clId="Web-{008BCD54-CFB0-4724-B5E5-5831DFA502AF}" dt="2022-04-25T05:40:39.049" v="1112" actId="20577"/>
        <pc:sldMkLst>
          <pc:docMk/>
          <pc:sldMk cId="1411226021" sldId="334"/>
        </pc:sldMkLst>
        <pc:spChg chg="mod">
          <ac:chgData name="Fiello II, Thomas E." userId="S::fiellot@my.erau.edu::dbc188aa-f35d-48aa-9866-84ac34af17b0" providerId="AD" clId="Web-{008BCD54-CFB0-4724-B5E5-5831DFA502AF}" dt="2022-04-25T05:24:08.738" v="914" actId="1076"/>
          <ac:spMkLst>
            <pc:docMk/>
            <pc:sldMk cId="1411226021" sldId="334"/>
            <ac:spMk id="2" creationId="{859A5566-2257-9B53-620D-2361B2D8B02A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5:27:56.574" v="994" actId="20577"/>
          <ac:spMkLst>
            <pc:docMk/>
            <pc:sldMk cId="1411226021" sldId="334"/>
            <ac:spMk id="8" creationId="{B7D4E6D4-22EA-4CE9-4B39-D9084CC3EAD3}"/>
          </ac:spMkLst>
        </pc:spChg>
        <pc:spChg chg="mod">
          <ac:chgData name="Fiello II, Thomas E." userId="S::fiellot@my.erau.edu::dbc188aa-f35d-48aa-9866-84ac34af17b0" providerId="AD" clId="Web-{008BCD54-CFB0-4724-B5E5-5831DFA502AF}" dt="2022-04-25T05:40:39.049" v="1112" actId="20577"/>
          <ac:spMkLst>
            <pc:docMk/>
            <pc:sldMk cId="1411226021" sldId="334"/>
            <ac:spMk id="10" creationId="{720B20A0-E04D-6AE1-B516-7070C9F898E1}"/>
          </ac:spMkLst>
        </pc:spChg>
        <pc:picChg chg="ord">
          <ac:chgData name="Fiello II, Thomas E." userId="S::fiellot@my.erau.edu::dbc188aa-f35d-48aa-9866-84ac34af17b0" providerId="AD" clId="Web-{008BCD54-CFB0-4724-B5E5-5831DFA502AF}" dt="2022-04-25T05:23:49.472" v="913"/>
          <ac:picMkLst>
            <pc:docMk/>
            <pc:sldMk cId="1411226021" sldId="334"/>
            <ac:picMk id="12" creationId="{6B267161-1BAB-E4D8-C6E3-E14FE5CD2613}"/>
          </ac:picMkLst>
        </pc:picChg>
      </pc:sldChg>
    </pc:docChg>
  </pc:docChgLst>
  <pc:docChgLst>
    <pc:chgData name="Ruiz Sr., Marcelo E." userId="S::ruizleom@my.erau.edu::a9460228-7d1f-4ccf-a399-c24636e2d22b" providerId="AD" clId="Web-{D9C67985-2B93-48E8-AD68-0AD42E9C7FF5}"/>
    <pc:docChg chg="addSld modSld">
      <pc:chgData name="Ruiz Sr., Marcelo E." userId="S::ruizleom@my.erau.edu::a9460228-7d1f-4ccf-a399-c24636e2d22b" providerId="AD" clId="Web-{D9C67985-2B93-48E8-AD68-0AD42E9C7FF5}" dt="2022-04-25T05:53:42.073" v="155" actId="1076"/>
      <pc:docMkLst>
        <pc:docMk/>
      </pc:docMkLst>
      <pc:sldChg chg="modSp">
        <pc:chgData name="Ruiz Sr., Marcelo E." userId="S::ruizleom@my.erau.edu::a9460228-7d1f-4ccf-a399-c24636e2d22b" providerId="AD" clId="Web-{D9C67985-2B93-48E8-AD68-0AD42E9C7FF5}" dt="2022-04-25T04:57:37.227" v="137" actId="20577"/>
        <pc:sldMkLst>
          <pc:docMk/>
          <pc:sldMk cId="2970063778" sldId="326"/>
        </pc:sldMkLst>
        <pc:spChg chg="mod">
          <ac:chgData name="Ruiz Sr., Marcelo E." userId="S::ruizleom@my.erau.edu::a9460228-7d1f-4ccf-a399-c24636e2d22b" providerId="AD" clId="Web-{D9C67985-2B93-48E8-AD68-0AD42E9C7FF5}" dt="2022-04-25T04:52:43.265" v="88" actId="1076"/>
          <ac:spMkLst>
            <pc:docMk/>
            <pc:sldMk cId="2970063778" sldId="326"/>
            <ac:spMk id="7" creationId="{F5F3669B-23F5-C91C-A7E3-EF4BFE3017EE}"/>
          </ac:spMkLst>
        </pc:spChg>
        <pc:spChg chg="mod">
          <ac:chgData name="Ruiz Sr., Marcelo E." userId="S::ruizleom@my.erau.edu::a9460228-7d1f-4ccf-a399-c24636e2d22b" providerId="AD" clId="Web-{D9C67985-2B93-48E8-AD68-0AD42E9C7FF5}" dt="2022-04-25T04:57:37.227" v="137" actId="20577"/>
          <ac:spMkLst>
            <pc:docMk/>
            <pc:sldMk cId="2970063778" sldId="326"/>
            <ac:spMk id="8" creationId="{630C2935-5A83-11BD-3BA8-07E47815DB1F}"/>
          </ac:spMkLst>
        </pc:spChg>
      </pc:sldChg>
      <pc:sldChg chg="addSp delSp modSp add replId">
        <pc:chgData name="Ruiz Sr., Marcelo E." userId="S::ruizleom@my.erau.edu::a9460228-7d1f-4ccf-a399-c24636e2d22b" providerId="AD" clId="Web-{D9C67985-2B93-48E8-AD68-0AD42E9C7FF5}" dt="2022-04-25T05:53:42.073" v="155" actId="1076"/>
        <pc:sldMkLst>
          <pc:docMk/>
          <pc:sldMk cId="3993004990" sldId="332"/>
        </pc:sldMkLst>
        <pc:spChg chg="mod">
          <ac:chgData name="Ruiz Sr., Marcelo E." userId="S::ruizleom@my.erau.edu::a9460228-7d1f-4ccf-a399-c24636e2d22b" providerId="AD" clId="Web-{D9C67985-2B93-48E8-AD68-0AD42E9C7FF5}" dt="2022-04-25T05:00:18.919" v="145" actId="20577"/>
          <ac:spMkLst>
            <pc:docMk/>
            <pc:sldMk cId="3993004990" sldId="332"/>
            <ac:spMk id="2" creationId="{859A5566-2257-9B53-620D-2361B2D8B02A}"/>
          </ac:spMkLst>
        </pc:spChg>
        <pc:spChg chg="add del mod">
          <ac:chgData name="Ruiz Sr., Marcelo E." userId="S::ruizleom@my.erau.edu::a9460228-7d1f-4ccf-a399-c24636e2d22b" providerId="AD" clId="Web-{D9C67985-2B93-48E8-AD68-0AD42E9C7FF5}" dt="2022-04-25T05:53:33.729" v="154"/>
          <ac:spMkLst>
            <pc:docMk/>
            <pc:sldMk cId="3993004990" sldId="332"/>
            <ac:spMk id="4" creationId="{2CCD3BBA-1F80-36E6-398C-EF17423BB750}"/>
          </ac:spMkLst>
        </pc:spChg>
        <pc:spChg chg="add del mod">
          <ac:chgData name="Ruiz Sr., Marcelo E." userId="S::ruizleom@my.erau.edu::a9460228-7d1f-4ccf-a399-c24636e2d22b" providerId="AD" clId="Web-{D9C67985-2B93-48E8-AD68-0AD42E9C7FF5}" dt="2022-04-25T05:52:56.571" v="149"/>
          <ac:spMkLst>
            <pc:docMk/>
            <pc:sldMk cId="3993004990" sldId="332"/>
            <ac:spMk id="6" creationId="{909A7C91-2612-996D-CEED-657546FFDCC5}"/>
          </ac:spMkLst>
        </pc:spChg>
        <pc:spChg chg="add del mod">
          <ac:chgData name="Ruiz Sr., Marcelo E." userId="S::ruizleom@my.erau.edu::a9460228-7d1f-4ccf-a399-c24636e2d22b" providerId="AD" clId="Web-{D9C67985-2B93-48E8-AD68-0AD42E9C7FF5}" dt="2022-04-25T05:53:15.103" v="151"/>
          <ac:spMkLst>
            <pc:docMk/>
            <pc:sldMk cId="3993004990" sldId="332"/>
            <ac:spMk id="8" creationId="{AAE851FB-9883-FA41-35E8-FD6BC616708C}"/>
          </ac:spMkLst>
        </pc:spChg>
        <pc:picChg chg="del">
          <ac:chgData name="Ruiz Sr., Marcelo E." userId="S::ruizleom@my.erau.edu::a9460228-7d1f-4ccf-a399-c24636e2d22b" providerId="AD" clId="Web-{D9C67985-2B93-48E8-AD68-0AD42E9C7FF5}" dt="2022-04-25T05:03:51.941" v="146"/>
          <ac:picMkLst>
            <pc:docMk/>
            <pc:sldMk cId="3993004990" sldId="332"/>
            <ac:picMk id="4" creationId="{FC7180AF-DACE-B33E-7DD3-5477AD8F64BF}"/>
          </ac:picMkLst>
        </pc:picChg>
        <pc:picChg chg="add del mod ord">
          <ac:chgData name="Ruiz Sr., Marcelo E." userId="S::ruizleom@my.erau.edu::a9460228-7d1f-4ccf-a399-c24636e2d22b" providerId="AD" clId="Web-{D9C67985-2B93-48E8-AD68-0AD42E9C7FF5}" dt="2022-04-25T05:53:42.073" v="155" actId="1076"/>
          <ac:picMkLst>
            <pc:docMk/>
            <pc:sldMk cId="3993004990" sldId="332"/>
            <ac:picMk id="5" creationId="{312628CF-69AC-0168-D1C8-96255B7B87FE}"/>
          </ac:picMkLst>
        </pc:picChg>
      </pc:sldChg>
    </pc:docChg>
  </pc:docChgLst>
  <pc:docChgLst>
    <pc:chgData name="Smith, Alexis R." userId="S::smtiha@my.erau.edu::f6eab1f9-0a0a-4f1d-96ae-30c9e6c84d6f" providerId="AD" clId="Web-{CB11E2BD-86A2-46DC-B2E7-56EC178CF6BE}"/>
    <pc:docChg chg="modSld sldOrd">
      <pc:chgData name="Smith, Alexis R." userId="S::smtiha@my.erau.edu::f6eab1f9-0a0a-4f1d-96ae-30c9e6c84d6f" providerId="AD" clId="Web-{CB11E2BD-86A2-46DC-B2E7-56EC178CF6BE}" dt="2022-04-25T00:18:08.732" v="209" actId="20577"/>
      <pc:docMkLst>
        <pc:docMk/>
      </pc:docMkLst>
      <pc:sldChg chg="ord">
        <pc:chgData name="Smith, Alexis R." userId="S::smtiha@my.erau.edu::f6eab1f9-0a0a-4f1d-96ae-30c9e6c84d6f" providerId="AD" clId="Web-{CB11E2BD-86A2-46DC-B2E7-56EC178CF6BE}" dt="2022-04-25T00:12:25.551" v="147"/>
        <pc:sldMkLst>
          <pc:docMk/>
          <pc:sldMk cId="946210144" sldId="257"/>
        </pc:sldMkLst>
      </pc:sldChg>
      <pc:sldChg chg="addSp delSp modSp mod ord setBg">
        <pc:chgData name="Smith, Alexis R." userId="S::smtiha@my.erau.edu::f6eab1f9-0a0a-4f1d-96ae-30c9e6c84d6f" providerId="AD" clId="Web-{CB11E2BD-86A2-46DC-B2E7-56EC178CF6BE}" dt="2022-04-25T00:18:08.732" v="209" actId="20577"/>
        <pc:sldMkLst>
          <pc:docMk/>
          <pc:sldMk cId="2680041006" sldId="276"/>
        </pc:sldMkLst>
        <pc:spChg chg="mod">
          <ac:chgData name="Smith, Alexis R." userId="S::smtiha@my.erau.edu::f6eab1f9-0a0a-4f1d-96ae-30c9e6c84d6f" providerId="AD" clId="Web-{CB11E2BD-86A2-46DC-B2E7-56EC178CF6BE}" dt="2022-04-25T00:17:07.574" v="156"/>
          <ac:spMkLst>
            <pc:docMk/>
            <pc:sldMk cId="2680041006" sldId="276"/>
            <ac:spMk id="2" creationId="{7EB4B6FF-F348-BE0E-9745-CF0A1CA29D45}"/>
          </ac:spMkLst>
        </pc:spChg>
        <pc:spChg chg="del mod">
          <ac:chgData name="Smith, Alexis R." userId="S::smtiha@my.erau.edu::f6eab1f9-0a0a-4f1d-96ae-30c9e6c84d6f" providerId="AD" clId="Web-{CB11E2BD-86A2-46DC-B2E7-56EC178CF6BE}" dt="2022-04-25T00:17:07.574" v="156"/>
          <ac:spMkLst>
            <pc:docMk/>
            <pc:sldMk cId="2680041006" sldId="276"/>
            <ac:spMk id="3" creationId="{FC8A00C8-820F-2531-E605-0E1C316D2FBE}"/>
          </ac:spMkLst>
        </pc:spChg>
        <pc:spChg chg="add">
          <ac:chgData name="Smith, Alexis R." userId="S::smtiha@my.erau.edu::f6eab1f9-0a0a-4f1d-96ae-30c9e6c84d6f" providerId="AD" clId="Web-{CB11E2BD-86A2-46DC-B2E7-56EC178CF6BE}" dt="2022-04-25T00:17:07.574" v="156"/>
          <ac:spMkLst>
            <pc:docMk/>
            <pc:sldMk cId="2680041006" sldId="276"/>
            <ac:spMk id="9" creationId="{ECD538B8-489B-407A-A760-436DB4C563CC}"/>
          </ac:spMkLst>
        </pc:spChg>
        <pc:graphicFrameChg chg="add modGraphic">
          <ac:chgData name="Smith, Alexis R." userId="S::smtiha@my.erau.edu::f6eab1f9-0a0a-4f1d-96ae-30c9e6c84d6f" providerId="AD" clId="Web-{CB11E2BD-86A2-46DC-B2E7-56EC178CF6BE}" dt="2022-04-25T00:18:08.732" v="209" actId="20577"/>
          <ac:graphicFrameMkLst>
            <pc:docMk/>
            <pc:sldMk cId="2680041006" sldId="276"/>
            <ac:graphicFrameMk id="5" creationId="{BA8D38F4-4095-9338-B65E-96DA1A142129}"/>
          </ac:graphicFrameMkLst>
        </pc:graphicFrameChg>
      </pc:sldChg>
      <pc:sldChg chg="modSp">
        <pc:chgData name="Smith, Alexis R." userId="S::smtiha@my.erau.edu::f6eab1f9-0a0a-4f1d-96ae-30c9e6c84d6f" providerId="AD" clId="Web-{CB11E2BD-86A2-46DC-B2E7-56EC178CF6BE}" dt="2022-04-25T00:11:20.877" v="146" actId="20577"/>
        <pc:sldMkLst>
          <pc:docMk/>
          <pc:sldMk cId="767050147" sldId="284"/>
        </pc:sldMkLst>
        <pc:spChg chg="mod">
          <ac:chgData name="Smith, Alexis R." userId="S::smtiha@my.erau.edu::f6eab1f9-0a0a-4f1d-96ae-30c9e6c84d6f" providerId="AD" clId="Web-{CB11E2BD-86A2-46DC-B2E7-56EC178CF6BE}" dt="2022-04-25T00:11:20.877" v="146" actId="20577"/>
          <ac:spMkLst>
            <pc:docMk/>
            <pc:sldMk cId="767050147" sldId="284"/>
            <ac:spMk id="4" creationId="{A9AD6ED5-EEDB-597B-4A31-2CBF7AC1B9E4}"/>
          </ac:spMkLst>
        </pc:spChg>
      </pc:sldChg>
      <pc:sldChg chg="modSp">
        <pc:chgData name="Smith, Alexis R." userId="S::smtiha@my.erau.edu::f6eab1f9-0a0a-4f1d-96ae-30c9e6c84d6f" providerId="AD" clId="Web-{CB11E2BD-86A2-46DC-B2E7-56EC178CF6BE}" dt="2022-04-25T00:10:37.126" v="142" actId="1076"/>
        <pc:sldMkLst>
          <pc:docMk/>
          <pc:sldMk cId="2700439251" sldId="286"/>
        </pc:sldMkLst>
        <pc:spChg chg="mod">
          <ac:chgData name="Smith, Alexis R." userId="S::smtiha@my.erau.edu::f6eab1f9-0a0a-4f1d-96ae-30c9e6c84d6f" providerId="AD" clId="Web-{CB11E2BD-86A2-46DC-B2E7-56EC178CF6BE}" dt="2022-04-25T00:10:37.126" v="142" actId="1076"/>
          <ac:spMkLst>
            <pc:docMk/>
            <pc:sldMk cId="2700439251" sldId="286"/>
            <ac:spMk id="3" creationId="{85D44237-178C-5B02-417A-838AE479CD45}"/>
          </ac:spMkLst>
        </pc:spChg>
      </pc:sldChg>
    </pc:docChg>
  </pc:docChgLst>
  <pc:docChgLst>
    <pc:chgData name="Ruiz Sr., Marcelo E." userId="S::ruizleom@my.erau.edu::a9460228-7d1f-4ccf-a399-c24636e2d22b" providerId="AD" clId="Web-{FEC8D859-1B8E-496E-9540-37A4F0CAA509}"/>
    <pc:docChg chg="addSld delSld modSld">
      <pc:chgData name="Ruiz Sr., Marcelo E." userId="S::ruizleom@my.erau.edu::a9460228-7d1f-4ccf-a399-c24636e2d22b" providerId="AD" clId="Web-{FEC8D859-1B8E-496E-9540-37A4F0CAA509}" dt="2022-04-24T21:35:31.229" v="102" actId="20577"/>
      <pc:docMkLst>
        <pc:docMk/>
      </pc:docMkLst>
      <pc:sldChg chg="addSp delSp modSp">
        <pc:chgData name="Ruiz Sr., Marcelo E." userId="S::ruizleom@my.erau.edu::a9460228-7d1f-4ccf-a399-c24636e2d22b" providerId="AD" clId="Web-{FEC8D859-1B8E-496E-9540-37A4F0CAA509}" dt="2022-04-24T21:07:34.371" v="45" actId="20577"/>
        <pc:sldMkLst>
          <pc:docMk/>
          <pc:sldMk cId="3757026461" sldId="259"/>
        </pc:sldMkLst>
        <pc:spChg chg="mod">
          <ac:chgData name="Ruiz Sr., Marcelo E." userId="S::ruizleom@my.erau.edu::a9460228-7d1f-4ccf-a399-c24636e2d22b" providerId="AD" clId="Web-{FEC8D859-1B8E-496E-9540-37A4F0CAA509}" dt="2022-04-24T20:46:12" v="10" actId="1076"/>
          <ac:spMkLst>
            <pc:docMk/>
            <pc:sldMk cId="3757026461" sldId="259"/>
            <ac:spMk id="2" creationId="{C138A7C9-90E5-ECC9-D851-529A4D9DA800}"/>
          </ac:spMkLst>
        </pc:spChg>
        <pc:spChg chg="mod">
          <ac:chgData name="Ruiz Sr., Marcelo E." userId="S::ruizleom@my.erau.edu::a9460228-7d1f-4ccf-a399-c24636e2d22b" providerId="AD" clId="Web-{FEC8D859-1B8E-496E-9540-37A4F0CAA509}" dt="2022-04-24T20:45:15.217" v="3" actId="20577"/>
          <ac:spMkLst>
            <pc:docMk/>
            <pc:sldMk cId="3757026461" sldId="259"/>
            <ac:spMk id="3" creationId="{6D10E89D-4F33-177B-7372-A88F6F56FCAD}"/>
          </ac:spMkLst>
        </pc:spChg>
        <pc:spChg chg="add mod">
          <ac:chgData name="Ruiz Sr., Marcelo E." userId="S::ruizleom@my.erau.edu::a9460228-7d1f-4ccf-a399-c24636e2d22b" providerId="AD" clId="Web-{FEC8D859-1B8E-496E-9540-37A4F0CAA509}" dt="2022-04-24T21:07:34.371" v="45" actId="20577"/>
          <ac:spMkLst>
            <pc:docMk/>
            <pc:sldMk cId="3757026461" sldId="259"/>
            <ac:spMk id="6" creationId="{B079228B-9063-C103-6530-0AF9BFC70B59}"/>
          </ac:spMkLst>
        </pc:spChg>
        <pc:picChg chg="add del mod">
          <ac:chgData name="Ruiz Sr., Marcelo E." userId="S::ruizleom@my.erau.edu::a9460228-7d1f-4ccf-a399-c24636e2d22b" providerId="AD" clId="Web-{FEC8D859-1B8E-496E-9540-37A4F0CAA509}" dt="2022-04-24T20:44:57.748" v="1"/>
          <ac:picMkLst>
            <pc:docMk/>
            <pc:sldMk cId="3757026461" sldId="259"/>
            <ac:picMk id="4" creationId="{11CBC4A5-EF1A-1FD3-5698-1E3C67417747}"/>
          </ac:picMkLst>
        </pc:picChg>
        <pc:picChg chg="add del mod">
          <ac:chgData name="Ruiz Sr., Marcelo E." userId="S::ruizleom@my.erau.edu::a9460228-7d1f-4ccf-a399-c24636e2d22b" providerId="AD" clId="Web-{FEC8D859-1B8E-496E-9540-37A4F0CAA509}" dt="2022-04-24T20:46:36.641" v="11"/>
          <ac:picMkLst>
            <pc:docMk/>
            <pc:sldMk cId="3757026461" sldId="259"/>
            <ac:picMk id="5" creationId="{3BDDC5CA-A1E3-ECE4-283C-C85168EF777E}"/>
          </ac:picMkLst>
        </pc:picChg>
      </pc:sldChg>
      <pc:sldChg chg="del">
        <pc:chgData name="Ruiz Sr., Marcelo E." userId="S::ruizleom@my.erau.edu::a9460228-7d1f-4ccf-a399-c24636e2d22b" providerId="AD" clId="Web-{FEC8D859-1B8E-496E-9540-37A4F0CAA509}" dt="2022-04-24T21:08:08.216" v="46"/>
        <pc:sldMkLst>
          <pc:docMk/>
          <pc:sldMk cId="133757820" sldId="270"/>
        </pc:sldMkLst>
      </pc:sldChg>
      <pc:sldChg chg="del">
        <pc:chgData name="Ruiz Sr., Marcelo E." userId="S::ruizleom@my.erau.edu::a9460228-7d1f-4ccf-a399-c24636e2d22b" providerId="AD" clId="Web-{FEC8D859-1B8E-496E-9540-37A4F0CAA509}" dt="2022-04-24T20:45:03.311" v="2"/>
        <pc:sldMkLst>
          <pc:docMk/>
          <pc:sldMk cId="2552903111" sldId="274"/>
        </pc:sldMkLst>
      </pc:sldChg>
      <pc:sldChg chg="addSp delSp modSp new">
        <pc:chgData name="Ruiz Sr., Marcelo E." userId="S::ruizleom@my.erau.edu::a9460228-7d1f-4ccf-a399-c24636e2d22b" providerId="AD" clId="Web-{FEC8D859-1B8E-496E-9540-37A4F0CAA509}" dt="2022-04-24T21:11:06.595" v="50" actId="1076"/>
        <pc:sldMkLst>
          <pc:docMk/>
          <pc:sldMk cId="3683712380" sldId="274"/>
        </pc:sldMkLst>
        <pc:spChg chg="mod">
          <ac:chgData name="Ruiz Sr., Marcelo E." userId="S::ruizleom@my.erau.edu::a9460228-7d1f-4ccf-a399-c24636e2d22b" providerId="AD" clId="Web-{FEC8D859-1B8E-496E-9540-37A4F0CAA509}" dt="2022-04-24T21:07:08.433" v="44" actId="20577"/>
          <ac:spMkLst>
            <pc:docMk/>
            <pc:sldMk cId="3683712380" sldId="274"/>
            <ac:spMk id="2" creationId="{859A5566-2257-9B53-620D-2361B2D8B02A}"/>
          </ac:spMkLst>
        </pc:spChg>
        <pc:spChg chg="del">
          <ac:chgData name="Ruiz Sr., Marcelo E." userId="S::ruizleom@my.erau.edu::a9460228-7d1f-4ccf-a399-c24636e2d22b" providerId="AD" clId="Web-{FEC8D859-1B8E-496E-9540-37A4F0CAA509}" dt="2022-04-24T21:10:56.110" v="47"/>
          <ac:spMkLst>
            <pc:docMk/>
            <pc:sldMk cId="3683712380" sldId="274"/>
            <ac:spMk id="3" creationId="{183CB5E5-05D9-8164-E8BE-0B1CA03F4794}"/>
          </ac:spMkLst>
        </pc:spChg>
        <pc:picChg chg="add mod ord">
          <ac:chgData name="Ruiz Sr., Marcelo E." userId="S::ruizleom@my.erau.edu::a9460228-7d1f-4ccf-a399-c24636e2d22b" providerId="AD" clId="Web-{FEC8D859-1B8E-496E-9540-37A4F0CAA509}" dt="2022-04-24T21:11:06.595" v="50" actId="1076"/>
          <ac:picMkLst>
            <pc:docMk/>
            <pc:sldMk cId="3683712380" sldId="274"/>
            <ac:picMk id="4" creationId="{FC7180AF-DACE-B33E-7DD3-5477AD8F64BF}"/>
          </ac:picMkLst>
        </pc:picChg>
      </pc:sldChg>
      <pc:sldChg chg="modSp new">
        <pc:chgData name="Ruiz Sr., Marcelo E." userId="S::ruizleom@my.erau.edu::a9460228-7d1f-4ccf-a399-c24636e2d22b" providerId="AD" clId="Web-{FEC8D859-1B8E-496E-9540-37A4F0CAA509}" dt="2022-04-24T21:34:14.727" v="101" actId="20577"/>
        <pc:sldMkLst>
          <pc:docMk/>
          <pc:sldMk cId="2185831783" sldId="280"/>
        </pc:sldMkLst>
        <pc:spChg chg="mod">
          <ac:chgData name="Ruiz Sr., Marcelo E." userId="S::ruizleom@my.erau.edu::a9460228-7d1f-4ccf-a399-c24636e2d22b" providerId="AD" clId="Web-{FEC8D859-1B8E-496E-9540-37A4F0CAA509}" dt="2022-04-24T21:32:39.803" v="70" actId="20577"/>
          <ac:spMkLst>
            <pc:docMk/>
            <pc:sldMk cId="2185831783" sldId="280"/>
            <ac:spMk id="2" creationId="{F3F1BAEA-9342-25CC-764C-5F2291FF21CC}"/>
          </ac:spMkLst>
        </pc:spChg>
        <pc:spChg chg="mod">
          <ac:chgData name="Ruiz Sr., Marcelo E." userId="S::ruizleom@my.erau.edu::a9460228-7d1f-4ccf-a399-c24636e2d22b" providerId="AD" clId="Web-{FEC8D859-1B8E-496E-9540-37A4F0CAA509}" dt="2022-04-24T21:34:14.727" v="101" actId="20577"/>
          <ac:spMkLst>
            <pc:docMk/>
            <pc:sldMk cId="2185831783" sldId="280"/>
            <ac:spMk id="3" creationId="{D0231221-2D2B-61BD-5DFA-F2BF3EEFA082}"/>
          </ac:spMkLst>
        </pc:spChg>
      </pc:sldChg>
      <pc:sldChg chg="new del">
        <pc:chgData name="Ruiz Sr., Marcelo E." userId="S::ruizleom@my.erau.edu::a9460228-7d1f-4ccf-a399-c24636e2d22b" providerId="AD" clId="Web-{FEC8D859-1B8E-496E-9540-37A4F0CAA509}" dt="2022-04-24T21:32:50.787" v="72"/>
        <pc:sldMkLst>
          <pc:docMk/>
          <pc:sldMk cId="751731776" sldId="281"/>
        </pc:sldMkLst>
      </pc:sldChg>
      <pc:sldChg chg="modSp add replId">
        <pc:chgData name="Ruiz Sr., Marcelo E." userId="S::ruizleom@my.erau.edu::a9460228-7d1f-4ccf-a399-c24636e2d22b" providerId="AD" clId="Web-{FEC8D859-1B8E-496E-9540-37A4F0CAA509}" dt="2022-04-24T21:35:31.229" v="102" actId="20577"/>
        <pc:sldMkLst>
          <pc:docMk/>
          <pc:sldMk cId="941050508" sldId="281"/>
        </pc:sldMkLst>
        <pc:spChg chg="mod">
          <ac:chgData name="Ruiz Sr., Marcelo E." userId="S::ruizleom@my.erau.edu::a9460228-7d1f-4ccf-a399-c24636e2d22b" providerId="AD" clId="Web-{FEC8D859-1B8E-496E-9540-37A4F0CAA509}" dt="2022-04-24T21:35:31.229" v="102" actId="20577"/>
          <ac:spMkLst>
            <pc:docMk/>
            <pc:sldMk cId="941050508" sldId="281"/>
            <ac:spMk id="3" creationId="{D0231221-2D2B-61BD-5DFA-F2BF3EEFA082}"/>
          </ac:spMkLst>
        </pc:spChg>
      </pc:sldChg>
    </pc:docChg>
  </pc:docChgLst>
  <pc:docChgLst>
    <pc:chgData name="Smith, Alexis R." userId="S::smtiha@my.erau.edu::f6eab1f9-0a0a-4f1d-96ae-30c9e6c84d6f" providerId="AD" clId="Web-{3FE96E35-85E4-49F2-9F10-9A158EA2146E}"/>
    <pc:docChg chg="addSld modSld sldOrd">
      <pc:chgData name="Smith, Alexis R." userId="S::smtiha@my.erau.edu::f6eab1f9-0a0a-4f1d-96ae-30c9e6c84d6f" providerId="AD" clId="Web-{3FE96E35-85E4-49F2-9F10-9A158EA2146E}" dt="2022-04-25T00:44:31.072" v="448" actId="20577"/>
      <pc:docMkLst>
        <pc:docMk/>
      </pc:docMkLst>
      <pc:sldChg chg="addSp delSp modSp mod setBg modNotes">
        <pc:chgData name="Smith, Alexis R." userId="S::smtiha@my.erau.edu::f6eab1f9-0a0a-4f1d-96ae-30c9e6c84d6f" providerId="AD" clId="Web-{3FE96E35-85E4-49F2-9F10-9A158EA2146E}" dt="2022-04-25T00:41:37.630" v="381" actId="14100"/>
        <pc:sldMkLst>
          <pc:docMk/>
          <pc:sldMk cId="2700439251" sldId="286"/>
        </pc:sldMkLst>
        <pc:spChg chg="mod">
          <ac:chgData name="Smith, Alexis R." userId="S::smtiha@my.erau.edu::f6eab1f9-0a0a-4f1d-96ae-30c9e6c84d6f" providerId="AD" clId="Web-{3FE96E35-85E4-49F2-9F10-9A158EA2146E}" dt="2022-04-25T00:37:25.358" v="122"/>
          <ac:spMkLst>
            <pc:docMk/>
            <pc:sldMk cId="2700439251" sldId="286"/>
            <ac:spMk id="2" creationId="{896BE412-9393-C217-7D8E-81B08F69C657}"/>
          </ac:spMkLst>
        </pc:spChg>
        <pc:spChg chg="del mod">
          <ac:chgData name="Smith, Alexis R." userId="S::smtiha@my.erau.edu::f6eab1f9-0a0a-4f1d-96ae-30c9e6c84d6f" providerId="AD" clId="Web-{3FE96E35-85E4-49F2-9F10-9A158EA2146E}" dt="2022-04-25T00:37:25.358" v="122"/>
          <ac:spMkLst>
            <pc:docMk/>
            <pc:sldMk cId="2700439251" sldId="286"/>
            <ac:spMk id="3" creationId="{85D44237-178C-5B02-417A-838AE479CD45}"/>
          </ac:spMkLst>
        </pc:spChg>
        <pc:spChg chg="add del">
          <ac:chgData name="Smith, Alexis R." userId="S::smtiha@my.erau.edu::f6eab1f9-0a0a-4f1d-96ae-30c9e6c84d6f" providerId="AD" clId="Web-{3FE96E35-85E4-49F2-9F10-9A158EA2146E}" dt="2022-04-25T00:40:37.550" v="373"/>
          <ac:spMkLst>
            <pc:docMk/>
            <pc:sldMk cId="2700439251" sldId="286"/>
            <ac:spMk id="9" creationId="{ECD538B8-489B-407A-A760-436DB4C563CC}"/>
          </ac:spMkLst>
        </pc:spChg>
        <pc:spChg chg="add">
          <ac:chgData name="Smith, Alexis R." userId="S::smtiha@my.erau.edu::f6eab1f9-0a0a-4f1d-96ae-30c9e6c84d6f" providerId="AD" clId="Web-{3FE96E35-85E4-49F2-9F10-9A158EA2146E}" dt="2022-04-25T00:40:37.550" v="373"/>
          <ac:spMkLst>
            <pc:docMk/>
            <pc:sldMk cId="2700439251" sldId="286"/>
            <ac:spMk id="14" creationId="{ECD538B8-489B-407A-A760-436DB4C563CC}"/>
          </ac:spMkLst>
        </pc:spChg>
        <pc:graphicFrameChg chg="add mod modGraphic">
          <ac:chgData name="Smith, Alexis R." userId="S::smtiha@my.erau.edu::f6eab1f9-0a0a-4f1d-96ae-30c9e6c84d6f" providerId="AD" clId="Web-{3FE96E35-85E4-49F2-9F10-9A158EA2146E}" dt="2022-04-25T00:41:37.630" v="381" actId="14100"/>
          <ac:graphicFrameMkLst>
            <pc:docMk/>
            <pc:sldMk cId="2700439251" sldId="286"/>
            <ac:graphicFrameMk id="5" creationId="{33E3F2CB-6978-94E7-256E-AA8FF97E9843}"/>
          </ac:graphicFrameMkLst>
        </pc:graphicFrameChg>
      </pc:sldChg>
      <pc:sldChg chg="new ord">
        <pc:chgData name="Smith, Alexis R." userId="S::smtiha@my.erau.edu::f6eab1f9-0a0a-4f1d-96ae-30c9e6c84d6f" providerId="AD" clId="Web-{3FE96E35-85E4-49F2-9F10-9A158EA2146E}" dt="2022-04-25T00:43:25.164" v="383"/>
        <pc:sldMkLst>
          <pc:docMk/>
          <pc:sldMk cId="2237671191" sldId="297"/>
        </pc:sldMkLst>
      </pc:sldChg>
      <pc:sldChg chg="modSp new ord">
        <pc:chgData name="Smith, Alexis R." userId="S::smtiha@my.erau.edu::f6eab1f9-0a0a-4f1d-96ae-30c9e6c84d6f" providerId="AD" clId="Web-{3FE96E35-85E4-49F2-9F10-9A158EA2146E}" dt="2022-04-25T00:44:31.072" v="448" actId="20577"/>
        <pc:sldMkLst>
          <pc:docMk/>
          <pc:sldMk cId="1511213661" sldId="298"/>
        </pc:sldMkLst>
        <pc:spChg chg="mod">
          <ac:chgData name="Smith, Alexis R." userId="S::smtiha@my.erau.edu::f6eab1f9-0a0a-4f1d-96ae-30c9e6c84d6f" providerId="AD" clId="Web-{3FE96E35-85E4-49F2-9F10-9A158EA2146E}" dt="2022-04-25T00:43:43.883" v="394" actId="20577"/>
          <ac:spMkLst>
            <pc:docMk/>
            <pc:sldMk cId="1511213661" sldId="298"/>
            <ac:spMk id="2" creationId="{34819071-DD4B-2098-105D-9E0FB4F1CD5D}"/>
          </ac:spMkLst>
        </pc:spChg>
        <pc:spChg chg="mod">
          <ac:chgData name="Smith, Alexis R." userId="S::smtiha@my.erau.edu::f6eab1f9-0a0a-4f1d-96ae-30c9e6c84d6f" providerId="AD" clId="Web-{3FE96E35-85E4-49F2-9F10-9A158EA2146E}" dt="2022-04-25T00:43:49.180" v="406" actId="20577"/>
          <ac:spMkLst>
            <pc:docMk/>
            <pc:sldMk cId="1511213661" sldId="298"/>
            <ac:spMk id="3" creationId="{A6D492F4-64B9-BC45-5F9D-F16EDF4CA483}"/>
          </ac:spMkLst>
        </pc:spChg>
        <pc:spChg chg="mod">
          <ac:chgData name="Smith, Alexis R." userId="S::smtiha@my.erau.edu::f6eab1f9-0a0a-4f1d-96ae-30c9e6c84d6f" providerId="AD" clId="Web-{3FE96E35-85E4-49F2-9F10-9A158EA2146E}" dt="2022-04-25T00:44:31.072" v="448" actId="20577"/>
          <ac:spMkLst>
            <pc:docMk/>
            <pc:sldMk cId="1511213661" sldId="298"/>
            <ac:spMk id="4" creationId="{4237A98B-4E3D-EB91-9D5B-D669DD131ED7}"/>
          </ac:spMkLst>
        </pc:spChg>
        <pc:spChg chg="mod">
          <ac:chgData name="Smith, Alexis R." userId="S::smtiha@my.erau.edu::f6eab1f9-0a0a-4f1d-96ae-30c9e6c84d6f" providerId="AD" clId="Web-{3FE96E35-85E4-49F2-9F10-9A158EA2146E}" dt="2022-04-25T00:43:55.493" v="431" actId="20577"/>
          <ac:spMkLst>
            <pc:docMk/>
            <pc:sldMk cId="1511213661" sldId="298"/>
            <ac:spMk id="5" creationId="{3ADBA1FD-0217-BCD7-C02B-64ECFC3FE9D8}"/>
          </ac:spMkLst>
        </pc:spChg>
      </pc:sldChg>
    </pc:docChg>
  </pc:docChgLst>
  <pc:docChgLst>
    <pc:chgData name="Smith, Alexis R." userId="S::smtiha@my.erau.edu::f6eab1f9-0a0a-4f1d-96ae-30c9e6c84d6f" providerId="AD" clId="Web-{29AB52CB-5005-4A74-BC03-5B33FE370ED3}"/>
    <pc:docChg chg="addSld modSld sldOrd">
      <pc:chgData name="Smith, Alexis R." userId="S::smtiha@my.erau.edu::f6eab1f9-0a0a-4f1d-96ae-30c9e6c84d6f" providerId="AD" clId="Web-{29AB52CB-5005-4A74-BC03-5B33FE370ED3}" dt="2022-04-24T19:44:09.821" v="144"/>
      <pc:docMkLst>
        <pc:docMk/>
      </pc:docMkLst>
      <pc:sldChg chg="ord">
        <pc:chgData name="Smith, Alexis R." userId="S::smtiha@my.erau.edu::f6eab1f9-0a0a-4f1d-96ae-30c9e6c84d6f" providerId="AD" clId="Web-{29AB52CB-5005-4A74-BC03-5B33FE370ED3}" dt="2022-04-24T19:42:42.818" v="142"/>
        <pc:sldMkLst>
          <pc:docMk/>
          <pc:sldMk cId="1686850878" sldId="258"/>
        </pc:sldMkLst>
      </pc:sldChg>
      <pc:sldChg chg="addSp delSp modSp ord">
        <pc:chgData name="Smith, Alexis R." userId="S::smtiha@my.erau.edu::f6eab1f9-0a0a-4f1d-96ae-30c9e6c84d6f" providerId="AD" clId="Web-{29AB52CB-5005-4A74-BC03-5B33FE370ED3}" dt="2022-04-24T19:44:03.352" v="143"/>
        <pc:sldMkLst>
          <pc:docMk/>
          <pc:sldMk cId="133757820" sldId="270"/>
        </pc:sldMkLst>
        <pc:spChg chg="mod">
          <ac:chgData name="Smith, Alexis R." userId="S::smtiha@my.erau.edu::f6eab1f9-0a0a-4f1d-96ae-30c9e6c84d6f" providerId="AD" clId="Web-{29AB52CB-5005-4A74-BC03-5B33FE370ED3}" dt="2022-04-24T19:39:56.889" v="135" actId="1076"/>
          <ac:spMkLst>
            <pc:docMk/>
            <pc:sldMk cId="133757820" sldId="270"/>
            <ac:spMk id="2" creationId="{9C4A61D5-53FE-9FB3-5839-A6D219786716}"/>
          </ac:spMkLst>
        </pc:spChg>
        <pc:spChg chg="mod">
          <ac:chgData name="Smith, Alexis R." userId="S::smtiha@my.erau.edu::f6eab1f9-0a0a-4f1d-96ae-30c9e6c84d6f" providerId="AD" clId="Web-{29AB52CB-5005-4A74-BC03-5B33FE370ED3}" dt="2022-04-24T19:41:56.848" v="139" actId="20577"/>
          <ac:spMkLst>
            <pc:docMk/>
            <pc:sldMk cId="133757820" sldId="270"/>
            <ac:spMk id="3" creationId="{7EEB0D72-05FD-5039-A04B-A9EF0B3E1437}"/>
          </ac:spMkLst>
        </pc:spChg>
        <pc:spChg chg="add del">
          <ac:chgData name="Smith, Alexis R." userId="S::smtiha@my.erau.edu::f6eab1f9-0a0a-4f1d-96ae-30c9e6c84d6f" providerId="AD" clId="Web-{29AB52CB-5005-4A74-BC03-5B33FE370ED3}" dt="2022-04-24T19:36:01.268" v="50"/>
          <ac:spMkLst>
            <pc:docMk/>
            <pc:sldMk cId="133757820" sldId="270"/>
            <ac:spMk id="4" creationId="{1AF8668D-C6B1-249B-8796-EA84A7D04F9F}"/>
          </ac:spMkLst>
        </pc:spChg>
      </pc:sldChg>
      <pc:sldChg chg="new">
        <pc:chgData name="Smith, Alexis R." userId="S::smtiha@my.erau.edu::f6eab1f9-0a0a-4f1d-96ae-30c9e6c84d6f" providerId="AD" clId="Web-{29AB52CB-5005-4A74-BC03-5B33FE370ED3}" dt="2022-04-24T19:44:09.821" v="144"/>
        <pc:sldMkLst>
          <pc:docMk/>
          <pc:sldMk cId="2552903111" sldId="274"/>
        </pc:sldMkLst>
      </pc:sldChg>
    </pc:docChg>
  </pc:docChgLst>
  <pc:docChgLst>
    <pc:chgData name="Ruiz Sr., Marcelo E." userId="S::ruizleom@my.erau.edu::a9460228-7d1f-4ccf-a399-c24636e2d22b" providerId="AD" clId="Web-{859C39DB-A130-4060-8D65-DA673E588CD7}"/>
    <pc:docChg chg="delSld modSld">
      <pc:chgData name="Ruiz Sr., Marcelo E." userId="S::ruizleom@my.erau.edu::a9460228-7d1f-4ccf-a399-c24636e2d22b" providerId="AD" clId="Web-{859C39DB-A130-4060-8D65-DA673E588CD7}" dt="2022-04-24T22:35:24.031" v="6"/>
      <pc:docMkLst>
        <pc:docMk/>
      </pc:docMkLst>
      <pc:sldChg chg="addSp delSp modSp mod setBg">
        <pc:chgData name="Ruiz Sr., Marcelo E." userId="S::ruizleom@my.erau.edu::a9460228-7d1f-4ccf-a399-c24636e2d22b" providerId="AD" clId="Web-{859C39DB-A130-4060-8D65-DA673E588CD7}" dt="2022-04-24T22:17:37.534" v="5" actId="1076"/>
        <pc:sldMkLst>
          <pc:docMk/>
          <pc:sldMk cId="2185831783" sldId="280"/>
        </pc:sldMkLst>
        <pc:spChg chg="mod ord">
          <ac:chgData name="Ruiz Sr., Marcelo E." userId="S::ruizleom@my.erau.edu::a9460228-7d1f-4ccf-a399-c24636e2d22b" providerId="AD" clId="Web-{859C39DB-A130-4060-8D65-DA673E588CD7}" dt="2022-04-24T22:15:30.699" v="2" actId="1076"/>
          <ac:spMkLst>
            <pc:docMk/>
            <pc:sldMk cId="2185831783" sldId="280"/>
            <ac:spMk id="2" creationId="{F3F1BAEA-9342-25CC-764C-5F2291FF21CC}"/>
          </ac:spMkLst>
        </pc:spChg>
        <pc:spChg chg="del">
          <ac:chgData name="Ruiz Sr., Marcelo E." userId="S::ruizleom@my.erau.edu::a9460228-7d1f-4ccf-a399-c24636e2d22b" providerId="AD" clId="Web-{859C39DB-A130-4060-8D65-DA673E588CD7}" dt="2022-04-24T22:15:09.916" v="0"/>
          <ac:spMkLst>
            <pc:docMk/>
            <pc:sldMk cId="2185831783" sldId="280"/>
            <ac:spMk id="3" creationId="{D0231221-2D2B-61BD-5DFA-F2BF3EEFA082}"/>
          </ac:spMkLst>
        </pc:spChg>
        <pc:spChg chg="add">
          <ac:chgData name="Ruiz Sr., Marcelo E." userId="S::ruizleom@my.erau.edu::a9460228-7d1f-4ccf-a399-c24636e2d22b" providerId="AD" clId="Web-{859C39DB-A130-4060-8D65-DA673E588CD7}" dt="2022-04-24T22:15:19.854" v="1"/>
          <ac:spMkLst>
            <pc:docMk/>
            <pc:sldMk cId="2185831783" sldId="280"/>
            <ac:spMk id="9" creationId="{3D99578A-5517-4361-8249-598D1C9FB256}"/>
          </ac:spMkLst>
        </pc:spChg>
        <pc:spChg chg="add">
          <ac:chgData name="Ruiz Sr., Marcelo E." userId="S::ruizleom@my.erau.edu::a9460228-7d1f-4ccf-a399-c24636e2d22b" providerId="AD" clId="Web-{859C39DB-A130-4060-8D65-DA673E588CD7}" dt="2022-04-24T22:15:19.854" v="1"/>
          <ac:spMkLst>
            <pc:docMk/>
            <pc:sldMk cId="2185831783" sldId="280"/>
            <ac:spMk id="11" creationId="{088C0414-4070-42B4-B359-C995754D7F8D}"/>
          </ac:spMkLst>
        </pc:spChg>
        <pc:picChg chg="add mod ord">
          <ac:chgData name="Ruiz Sr., Marcelo E." userId="S::ruizleom@my.erau.edu::a9460228-7d1f-4ccf-a399-c24636e2d22b" providerId="AD" clId="Web-{859C39DB-A130-4060-8D65-DA673E588CD7}" dt="2022-04-24T22:15:19.854" v="1"/>
          <ac:picMkLst>
            <pc:docMk/>
            <pc:sldMk cId="2185831783" sldId="280"/>
            <ac:picMk id="4" creationId="{608DBE18-6869-E0E9-9A47-9209DD566E42}"/>
          </ac:picMkLst>
        </pc:picChg>
        <pc:picChg chg="add mod">
          <ac:chgData name="Ruiz Sr., Marcelo E." userId="S::ruizleom@my.erau.edu::a9460228-7d1f-4ccf-a399-c24636e2d22b" providerId="AD" clId="Web-{859C39DB-A130-4060-8D65-DA673E588CD7}" dt="2022-04-24T22:17:37.534" v="5" actId="1076"/>
          <ac:picMkLst>
            <pc:docMk/>
            <pc:sldMk cId="2185831783" sldId="280"/>
            <ac:picMk id="5" creationId="{BB7F3D51-4A69-9A95-704F-4BFD685BCA57}"/>
          </ac:picMkLst>
        </pc:picChg>
      </pc:sldChg>
      <pc:sldChg chg="del">
        <pc:chgData name="Ruiz Sr., Marcelo E." userId="S::ruizleom@my.erau.edu::a9460228-7d1f-4ccf-a399-c24636e2d22b" providerId="AD" clId="Web-{859C39DB-A130-4060-8D65-DA673E588CD7}" dt="2022-04-24T22:35:24.031" v="6"/>
        <pc:sldMkLst>
          <pc:docMk/>
          <pc:sldMk cId="941050508" sldId="281"/>
        </pc:sldMkLst>
      </pc:sldChg>
    </pc:docChg>
  </pc:docChgLst>
  <pc:docChgLst>
    <pc:chgData name="Marin, Mariah J." userId="S::marinm4@my.erau.edu::54aa8536-838e-43c3-a761-bd93c95c43b5" providerId="AD" clId="Web-{9710F620-E961-4CBF-A56C-265AABD7470B}"/>
    <pc:docChg chg="addSld delSld modSld sldOrd">
      <pc:chgData name="Marin, Mariah J." userId="S::marinm4@my.erau.edu::54aa8536-838e-43c3-a761-bd93c95c43b5" providerId="AD" clId="Web-{9710F620-E961-4CBF-A56C-265AABD7470B}" dt="2022-04-25T02:50:40.721" v="2607" actId="20577"/>
      <pc:docMkLst>
        <pc:docMk/>
      </pc:docMkLst>
      <pc:sldChg chg="modSp ord">
        <pc:chgData name="Marin, Mariah J." userId="S::marinm4@my.erau.edu::54aa8536-838e-43c3-a761-bd93c95c43b5" providerId="AD" clId="Web-{9710F620-E961-4CBF-A56C-265AABD7470B}" dt="2022-04-25T01:04:22.044" v="1298"/>
        <pc:sldMkLst>
          <pc:docMk/>
          <pc:sldMk cId="2958147033" sldId="260"/>
        </pc:sldMkLst>
        <pc:spChg chg="mod">
          <ac:chgData name="Marin, Mariah J." userId="S::marinm4@my.erau.edu::54aa8536-838e-43c3-a761-bd93c95c43b5" providerId="AD" clId="Web-{9710F620-E961-4CBF-A56C-265AABD7470B}" dt="2022-04-25T00:59:45.256" v="1269" actId="20577"/>
          <ac:spMkLst>
            <pc:docMk/>
            <pc:sldMk cId="2958147033" sldId="260"/>
            <ac:spMk id="2" creationId="{3EFD151B-80AC-5706-4FBF-77E6AA8871D8}"/>
          </ac:spMkLst>
        </pc:spChg>
      </pc:sldChg>
      <pc:sldChg chg="ord">
        <pc:chgData name="Marin, Mariah J." userId="S::marinm4@my.erau.edu::54aa8536-838e-43c3-a761-bd93c95c43b5" providerId="AD" clId="Web-{9710F620-E961-4CBF-A56C-265AABD7470B}" dt="2022-04-25T01:04:24.654" v="1299"/>
        <pc:sldMkLst>
          <pc:docMk/>
          <pc:sldMk cId="1902086701" sldId="266"/>
        </pc:sldMkLst>
      </pc:sldChg>
      <pc:sldChg chg="addSp delSp modSp mod setBg">
        <pc:chgData name="Marin, Mariah J." userId="S::marinm4@my.erau.edu::54aa8536-838e-43c3-a761-bd93c95c43b5" providerId="AD" clId="Web-{9710F620-E961-4CBF-A56C-265AABD7470B}" dt="2022-04-25T01:06:53.267" v="1304" actId="20577"/>
        <pc:sldMkLst>
          <pc:docMk/>
          <pc:sldMk cId="1621438841" sldId="275"/>
        </pc:sldMkLst>
        <pc:spChg chg="mod">
          <ac:chgData name="Marin, Mariah J." userId="S::marinm4@my.erau.edu::54aa8536-838e-43c3-a761-bd93c95c43b5" providerId="AD" clId="Web-{9710F620-E961-4CBF-A56C-265AABD7470B}" dt="2022-04-25T00:54:52.763" v="1258"/>
          <ac:spMkLst>
            <pc:docMk/>
            <pc:sldMk cId="1621438841" sldId="275"/>
            <ac:spMk id="2" creationId="{848AB43A-1901-6C95-6520-F244B72E4912}"/>
          </ac:spMkLst>
        </pc:spChg>
        <pc:spChg chg="del mod">
          <ac:chgData name="Marin, Mariah J." userId="S::marinm4@my.erau.edu::54aa8536-838e-43c3-a761-bd93c95c43b5" providerId="AD" clId="Web-{9710F620-E961-4CBF-A56C-265AABD7470B}" dt="2022-04-25T00:54:52.763" v="1258"/>
          <ac:spMkLst>
            <pc:docMk/>
            <pc:sldMk cId="1621438841" sldId="275"/>
            <ac:spMk id="3" creationId="{8F34915C-EB16-1815-CB34-AE99A09DC91C}"/>
          </ac:spMkLst>
        </pc:spChg>
        <pc:spChg chg="add">
          <ac:chgData name="Marin, Mariah J." userId="S::marinm4@my.erau.edu::54aa8536-838e-43c3-a761-bd93c95c43b5" providerId="AD" clId="Web-{9710F620-E961-4CBF-A56C-265AABD7470B}" dt="2022-04-25T00:54:52.763" v="1258"/>
          <ac:spMkLst>
            <pc:docMk/>
            <pc:sldMk cId="1621438841" sldId="275"/>
            <ac:spMk id="9" creationId="{ECD538B8-489B-407A-A760-436DB4C563CC}"/>
          </ac:spMkLst>
        </pc:spChg>
        <pc:graphicFrameChg chg="add modGraphic">
          <ac:chgData name="Marin, Mariah J." userId="S::marinm4@my.erau.edu::54aa8536-838e-43c3-a761-bd93c95c43b5" providerId="AD" clId="Web-{9710F620-E961-4CBF-A56C-265AABD7470B}" dt="2022-04-25T01:06:53.267" v="1304" actId="20577"/>
          <ac:graphicFrameMkLst>
            <pc:docMk/>
            <pc:sldMk cId="1621438841" sldId="275"/>
            <ac:graphicFrameMk id="5" creationId="{D641406F-9AD1-7154-10BA-3FC91BCB4901}"/>
          </ac:graphicFrameMkLst>
        </pc:graphicFrameChg>
      </pc:sldChg>
      <pc:sldChg chg="addSp delSp modSp new mod setBg">
        <pc:chgData name="Marin, Mariah J." userId="S::marinm4@my.erau.edu::54aa8536-838e-43c3-a761-bd93c95c43b5" providerId="AD" clId="Web-{9710F620-E961-4CBF-A56C-265AABD7470B}" dt="2022-04-25T02:46:54.872" v="2473" actId="20577"/>
        <pc:sldMkLst>
          <pc:docMk/>
          <pc:sldMk cId="3070853203" sldId="290"/>
        </pc:sldMkLst>
        <pc:spChg chg="mod">
          <ac:chgData name="Marin, Mariah J." userId="S::marinm4@my.erau.edu::54aa8536-838e-43c3-a761-bd93c95c43b5" providerId="AD" clId="Web-{9710F620-E961-4CBF-A56C-265AABD7470B}" dt="2022-04-25T00:52:54.104" v="1249"/>
          <ac:spMkLst>
            <pc:docMk/>
            <pc:sldMk cId="3070853203" sldId="290"/>
            <ac:spMk id="2" creationId="{5B0D1C79-9FD4-3E02-2D89-5965C69C26FA}"/>
          </ac:spMkLst>
        </pc:spChg>
        <pc:spChg chg="mod">
          <ac:chgData name="Marin, Mariah J." userId="S::marinm4@my.erau.edu::54aa8536-838e-43c3-a761-bd93c95c43b5" providerId="AD" clId="Web-{9710F620-E961-4CBF-A56C-265AABD7470B}" dt="2022-04-25T02:46:54.872" v="2473" actId="20577"/>
          <ac:spMkLst>
            <pc:docMk/>
            <pc:sldMk cId="3070853203" sldId="290"/>
            <ac:spMk id="3" creationId="{CECC5010-718D-D5BB-FDDA-3D1D1E975769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38.291" v="1240"/>
          <ac:spMkLst>
            <pc:docMk/>
            <pc:sldMk cId="3070853203" sldId="290"/>
            <ac:spMk id="8" creationId="{EFF9146B-4CCD-4CDB-AB9C-458005307E6F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38.291" v="1240"/>
          <ac:spMkLst>
            <pc:docMk/>
            <pc:sldMk cId="3070853203" sldId="290"/>
            <ac:spMk id="10" creationId="{5E1FEFA6-7D4F-4746-AE64-D4D52FE76DC2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38.291" v="1240"/>
          <ac:spMkLst>
            <pc:docMk/>
            <pc:sldMk cId="3070853203" sldId="290"/>
            <ac:spMk id="12" creationId="{BF8DA3CF-9D4B-403A-9AD4-BB177DAB6CC1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45.322" v="1242"/>
          <ac:spMkLst>
            <pc:docMk/>
            <pc:sldMk cId="3070853203" sldId="290"/>
            <ac:spMk id="14" creationId="{8BBC959F-CAB6-4E23-81DE-E0BBF2B7E073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45.322" v="1242"/>
          <ac:spMkLst>
            <pc:docMk/>
            <pc:sldMk cId="3070853203" sldId="290"/>
            <ac:spMk id="15" creationId="{7A94DEED-5E0F-4E41-A445-58C14864C34A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45.322" v="1242"/>
          <ac:spMkLst>
            <pc:docMk/>
            <pc:sldMk cId="3070853203" sldId="290"/>
            <ac:spMk id="16" creationId="{5E1FEFA6-7D4F-4746-AE64-D4D52FE76DC2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49.776" v="1244"/>
          <ac:spMkLst>
            <pc:docMk/>
            <pc:sldMk cId="3070853203" sldId="290"/>
            <ac:spMk id="18" creationId="{6BD1C247-1E5B-4399-87F8-31C532F0A276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49.776" v="1244"/>
          <ac:spMkLst>
            <pc:docMk/>
            <pc:sldMk cId="3070853203" sldId="290"/>
            <ac:spMk id="19" creationId="{D3F0F311-CB15-4C1D-937F-8DBB429D8E9E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49.776" v="1244"/>
          <ac:spMkLst>
            <pc:docMk/>
            <pc:sldMk cId="3070853203" sldId="290"/>
            <ac:spMk id="20" creationId="{E6F70DE8-A2A4-4336-A602-73036FEDC795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49.776" v="1244"/>
          <ac:spMkLst>
            <pc:docMk/>
            <pc:sldMk cId="3070853203" sldId="290"/>
            <ac:spMk id="21" creationId="{0BC37474-18AF-4624-880A-2ACF6A6507D7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52.354" v="1246"/>
          <ac:spMkLst>
            <pc:docMk/>
            <pc:sldMk cId="3070853203" sldId="290"/>
            <ac:spMk id="23" creationId="{588BE379-4785-4815-8FC9-A24E80D37814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52.354" v="1246"/>
          <ac:spMkLst>
            <pc:docMk/>
            <pc:sldMk cId="3070853203" sldId="290"/>
            <ac:spMk id="24" creationId="{AC62F85E-7856-415B-BA26-EFA2D2EF05C2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52.354" v="1246"/>
          <ac:spMkLst>
            <pc:docMk/>
            <pc:sldMk cId="3070853203" sldId="290"/>
            <ac:spMk id="25" creationId="{7A94DEED-5E0F-4E41-A445-58C14864C34A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52.354" v="1246"/>
          <ac:spMkLst>
            <pc:docMk/>
            <pc:sldMk cId="3070853203" sldId="290"/>
            <ac:spMk id="26" creationId="{5E1FEFA6-7D4F-4746-AE64-D4D52FE76DC2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54.088" v="1248"/>
          <ac:spMkLst>
            <pc:docMk/>
            <pc:sldMk cId="3070853203" sldId="290"/>
            <ac:spMk id="28" creationId="{6BD1C247-1E5B-4399-87F8-31C532F0A276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54.088" v="1248"/>
          <ac:spMkLst>
            <pc:docMk/>
            <pc:sldMk cId="3070853203" sldId="290"/>
            <ac:spMk id="29" creationId="{D3F0F311-CB15-4C1D-937F-8DBB429D8E9E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54.088" v="1248"/>
          <ac:spMkLst>
            <pc:docMk/>
            <pc:sldMk cId="3070853203" sldId="290"/>
            <ac:spMk id="30" creationId="{E6F70DE8-A2A4-4336-A602-73036FEDC795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0:52:54.088" v="1248"/>
          <ac:spMkLst>
            <pc:docMk/>
            <pc:sldMk cId="3070853203" sldId="290"/>
            <ac:spMk id="31" creationId="{0BC37474-18AF-4624-880A-2ACF6A6507D7}"/>
          </ac:spMkLst>
        </pc:spChg>
        <pc:spChg chg="add">
          <ac:chgData name="Marin, Mariah J." userId="S::marinm4@my.erau.edu::54aa8536-838e-43c3-a761-bd93c95c43b5" providerId="AD" clId="Web-{9710F620-E961-4CBF-A56C-265AABD7470B}" dt="2022-04-25T00:52:54.104" v="1249"/>
          <ac:spMkLst>
            <pc:docMk/>
            <pc:sldMk cId="3070853203" sldId="290"/>
            <ac:spMk id="33" creationId="{588BE379-4785-4815-8FC9-A24E80D37814}"/>
          </ac:spMkLst>
        </pc:spChg>
        <pc:spChg chg="add">
          <ac:chgData name="Marin, Mariah J." userId="S::marinm4@my.erau.edu::54aa8536-838e-43c3-a761-bd93c95c43b5" providerId="AD" clId="Web-{9710F620-E961-4CBF-A56C-265AABD7470B}" dt="2022-04-25T00:52:54.104" v="1249"/>
          <ac:spMkLst>
            <pc:docMk/>
            <pc:sldMk cId="3070853203" sldId="290"/>
            <ac:spMk id="34" creationId="{AC62F85E-7856-415B-BA26-EFA2D2EF05C2}"/>
          </ac:spMkLst>
        </pc:spChg>
        <pc:spChg chg="add">
          <ac:chgData name="Marin, Mariah J." userId="S::marinm4@my.erau.edu::54aa8536-838e-43c3-a761-bd93c95c43b5" providerId="AD" clId="Web-{9710F620-E961-4CBF-A56C-265AABD7470B}" dt="2022-04-25T00:52:54.104" v="1249"/>
          <ac:spMkLst>
            <pc:docMk/>
            <pc:sldMk cId="3070853203" sldId="290"/>
            <ac:spMk id="35" creationId="{7A94DEED-5E0F-4E41-A445-58C14864C34A}"/>
          </ac:spMkLst>
        </pc:spChg>
        <pc:spChg chg="add">
          <ac:chgData name="Marin, Mariah J." userId="S::marinm4@my.erau.edu::54aa8536-838e-43c3-a761-bd93c95c43b5" providerId="AD" clId="Web-{9710F620-E961-4CBF-A56C-265AABD7470B}" dt="2022-04-25T00:52:54.104" v="1249"/>
          <ac:spMkLst>
            <pc:docMk/>
            <pc:sldMk cId="3070853203" sldId="290"/>
            <ac:spMk id="36" creationId="{5E1FEFA6-7D4F-4746-AE64-D4D52FE76DC2}"/>
          </ac:spMkLst>
        </pc:spChg>
      </pc:sldChg>
      <pc:sldChg chg="addSp delSp modSp new del mod setBg">
        <pc:chgData name="Marin, Mariah J." userId="S::marinm4@my.erau.edu::54aa8536-838e-43c3-a761-bd93c95c43b5" providerId="AD" clId="Web-{9710F620-E961-4CBF-A56C-265AABD7470B}" dt="2022-04-25T01:52:24.606" v="1516"/>
        <pc:sldMkLst>
          <pc:docMk/>
          <pc:sldMk cId="1724873556" sldId="296"/>
        </pc:sldMkLst>
        <pc:spChg chg="mod">
          <ac:chgData name="Marin, Mariah J." userId="S::marinm4@my.erau.edu::54aa8536-838e-43c3-a761-bd93c95c43b5" providerId="AD" clId="Web-{9710F620-E961-4CBF-A56C-265AABD7470B}" dt="2022-04-25T01:51:35.105" v="1495" actId="20577"/>
          <ac:spMkLst>
            <pc:docMk/>
            <pc:sldMk cId="1724873556" sldId="296"/>
            <ac:spMk id="2" creationId="{4FD619C8-033F-DF79-14C6-143911A9D8B3}"/>
          </ac:spMkLst>
        </pc:spChg>
        <pc:spChg chg="mod">
          <ac:chgData name="Marin, Mariah J." userId="S::marinm4@my.erau.edu::54aa8536-838e-43c3-a761-bd93c95c43b5" providerId="AD" clId="Web-{9710F620-E961-4CBF-A56C-265AABD7470B}" dt="2022-04-25T01:52:12.762" v="1513" actId="20577"/>
          <ac:spMkLst>
            <pc:docMk/>
            <pc:sldMk cId="1724873556" sldId="296"/>
            <ac:spMk id="3" creationId="{7DBEA15A-25F4-912B-22A3-BD4F1383F36E}"/>
          </ac:spMkLst>
        </pc:spChg>
        <pc:spChg chg="add">
          <ac:chgData name="Marin, Mariah J." userId="S::marinm4@my.erau.edu::54aa8536-838e-43c3-a761-bd93c95c43b5" providerId="AD" clId="Web-{9710F620-E961-4CBF-A56C-265AABD7470B}" dt="2022-04-25T01:51:32.792" v="1494"/>
          <ac:spMkLst>
            <pc:docMk/>
            <pc:sldMk cId="1724873556" sldId="296"/>
            <ac:spMk id="5" creationId="{2A7EFF45-4D00-46AD-8B51-938385BC3C69}"/>
          </ac:spMkLst>
        </pc:spChg>
        <pc:spChg chg="add">
          <ac:chgData name="Marin, Mariah J." userId="S::marinm4@my.erau.edu::54aa8536-838e-43c3-a761-bd93c95c43b5" providerId="AD" clId="Web-{9710F620-E961-4CBF-A56C-265AABD7470B}" dt="2022-04-25T01:51:16.635" v="1491"/>
          <ac:spMkLst>
            <pc:docMk/>
            <pc:sldMk cId="1724873556" sldId="296"/>
            <ac:spMk id="9" creationId="{B3E5064B-BAF4-48C7-8C2C-8219FF24A7A4}"/>
          </ac:spMkLst>
        </pc:spChg>
        <pc:spChg chg="add">
          <ac:chgData name="Marin, Mariah J." userId="S::marinm4@my.erau.edu::54aa8536-838e-43c3-a761-bd93c95c43b5" providerId="AD" clId="Web-{9710F620-E961-4CBF-A56C-265AABD7470B}" dt="2022-04-25T01:51:16.635" v="1491"/>
          <ac:spMkLst>
            <pc:docMk/>
            <pc:sldMk cId="1724873556" sldId="296"/>
            <ac:spMk id="11" creationId="{8A7C3535-4FB5-4E5B-BDFE-FA61877AF1A9}"/>
          </ac:spMkLst>
        </pc:spChg>
        <pc:spChg chg="add">
          <ac:chgData name="Marin, Mariah J." userId="S::marinm4@my.erau.edu::54aa8536-838e-43c3-a761-bd93c95c43b5" providerId="AD" clId="Web-{9710F620-E961-4CBF-A56C-265AABD7470B}" dt="2022-04-25T01:51:16.635" v="1491"/>
          <ac:spMkLst>
            <pc:docMk/>
            <pc:sldMk cId="1724873556" sldId="296"/>
            <ac:spMk id="13" creationId="{23E33EB3-397E-4C5F-B561-7FEE7C781FB7}"/>
          </ac:spMkLst>
        </pc:spChg>
        <pc:picChg chg="add del mod">
          <ac:chgData name="Marin, Mariah J." userId="S::marinm4@my.erau.edu::54aa8536-838e-43c3-a761-bd93c95c43b5" providerId="AD" clId="Web-{9710F620-E961-4CBF-A56C-265AABD7470B}" dt="2022-04-25T01:51:54.902" v="1505"/>
          <ac:picMkLst>
            <pc:docMk/>
            <pc:sldMk cId="1724873556" sldId="296"/>
            <ac:picMk id="4" creationId="{E2A7E4CB-1869-CAFE-8FC4-4753794D6094}"/>
          </ac:picMkLst>
        </pc:picChg>
      </pc:sldChg>
      <pc:sldChg chg="addSp delSp modSp new del">
        <pc:chgData name="Marin, Mariah J." userId="S::marinm4@my.erau.edu::54aa8536-838e-43c3-a761-bd93c95c43b5" providerId="AD" clId="Web-{9710F620-E961-4CBF-A56C-265AABD7470B}" dt="2022-04-25T01:56:40.644" v="1547"/>
        <pc:sldMkLst>
          <pc:docMk/>
          <pc:sldMk cId="2280464202" sldId="307"/>
        </pc:sldMkLst>
        <pc:spChg chg="mod">
          <ac:chgData name="Marin, Mariah J." userId="S::marinm4@my.erau.edu::54aa8536-838e-43c3-a761-bd93c95c43b5" providerId="AD" clId="Web-{9710F620-E961-4CBF-A56C-265AABD7470B}" dt="2022-04-25T01:51:37.745" v="1497" actId="20577"/>
          <ac:spMkLst>
            <pc:docMk/>
            <pc:sldMk cId="2280464202" sldId="307"/>
            <ac:spMk id="2" creationId="{AA2B4234-5317-9FDD-99C3-4791240D447B}"/>
          </ac:spMkLst>
        </pc:spChg>
        <pc:spChg chg="mod">
          <ac:chgData name="Marin, Mariah J." userId="S::marinm4@my.erau.edu::54aa8536-838e-43c3-a761-bd93c95c43b5" providerId="AD" clId="Web-{9710F620-E961-4CBF-A56C-265AABD7470B}" dt="2022-04-25T01:53:09.170" v="1517" actId="20577"/>
          <ac:spMkLst>
            <pc:docMk/>
            <pc:sldMk cId="2280464202" sldId="307"/>
            <ac:spMk id="3" creationId="{A0B9E33B-DB57-81CB-3AA6-741DD2CF54FC}"/>
          </ac:spMkLst>
        </pc:spChg>
        <pc:spChg chg="add del mod">
          <ac:chgData name="Marin, Mariah J." userId="S::marinm4@my.erau.edu::54aa8536-838e-43c3-a761-bd93c95c43b5" providerId="AD" clId="Web-{9710F620-E961-4CBF-A56C-265AABD7470B}" dt="2022-04-25T01:52:16.106" v="1515" actId="20577"/>
          <ac:spMkLst>
            <pc:docMk/>
            <pc:sldMk cId="2280464202" sldId="307"/>
            <ac:spMk id="4" creationId="{BDD77AD6-18FE-A098-186A-F9EE6FC21638}"/>
          </ac:spMkLst>
        </pc:spChg>
        <pc:picChg chg="add del mod ord">
          <ac:chgData name="Marin, Mariah J." userId="S::marinm4@my.erau.edu::54aa8536-838e-43c3-a761-bd93c95c43b5" providerId="AD" clId="Web-{9710F620-E961-4CBF-A56C-265AABD7470B}" dt="2022-04-25T01:52:08.402" v="1512"/>
          <ac:picMkLst>
            <pc:docMk/>
            <pc:sldMk cId="2280464202" sldId="307"/>
            <ac:picMk id="5" creationId="{74A79EF6-D4C7-0A2C-43CA-889798675304}"/>
          </ac:picMkLst>
        </pc:picChg>
        <pc:picChg chg="add mod">
          <ac:chgData name="Marin, Mariah J." userId="S::marinm4@my.erau.edu::54aa8536-838e-43c3-a761-bd93c95c43b5" providerId="AD" clId="Web-{9710F620-E961-4CBF-A56C-265AABD7470B}" dt="2022-04-25T01:53:26.764" v="1521" actId="14100"/>
          <ac:picMkLst>
            <pc:docMk/>
            <pc:sldMk cId="2280464202" sldId="307"/>
            <ac:picMk id="6" creationId="{38684EC9-13D2-9FD6-9D1E-578D7A244AE4}"/>
          </ac:picMkLst>
        </pc:picChg>
      </pc:sldChg>
      <pc:sldChg chg="addSp delSp modSp add ord replId">
        <pc:chgData name="Marin, Mariah J." userId="S::marinm4@my.erau.edu::54aa8536-838e-43c3-a761-bd93c95c43b5" providerId="AD" clId="Web-{9710F620-E961-4CBF-A56C-265AABD7470B}" dt="2022-04-25T02:03:54.453" v="1754" actId="1076"/>
        <pc:sldMkLst>
          <pc:docMk/>
          <pc:sldMk cId="185864300" sldId="308"/>
        </pc:sldMkLst>
        <pc:spChg chg="mod">
          <ac:chgData name="Marin, Mariah J." userId="S::marinm4@my.erau.edu::54aa8536-838e-43c3-a761-bd93c95c43b5" providerId="AD" clId="Web-{9710F620-E961-4CBF-A56C-265AABD7470B}" dt="2022-04-25T02:03:54.453" v="1754" actId="1076"/>
          <ac:spMkLst>
            <pc:docMk/>
            <pc:sldMk cId="185864300" sldId="308"/>
            <ac:spMk id="2" creationId="{F20EE839-3284-67F5-9210-A7173ABBDB39}"/>
          </ac:spMkLst>
        </pc:spChg>
        <pc:spChg chg="add del mod">
          <ac:chgData name="Marin, Mariah J." userId="S::marinm4@my.erau.edu::54aa8536-838e-43c3-a761-bd93c95c43b5" providerId="AD" clId="Web-{9710F620-E961-4CBF-A56C-265AABD7470B}" dt="2022-04-25T01:57:03.785" v="1560"/>
          <ac:spMkLst>
            <pc:docMk/>
            <pc:sldMk cId="185864300" sldId="308"/>
            <ac:spMk id="4" creationId="{D40D862E-B572-D2D9-3CDD-900D4361F648}"/>
          </ac:spMkLst>
        </pc:spChg>
        <pc:spChg chg="add mod">
          <ac:chgData name="Marin, Mariah J." userId="S::marinm4@my.erau.edu::54aa8536-838e-43c3-a761-bd93c95c43b5" providerId="AD" clId="Web-{9710F620-E961-4CBF-A56C-265AABD7470B}" dt="2022-04-25T02:03:47.984" v="1752" actId="20577"/>
          <ac:spMkLst>
            <pc:docMk/>
            <pc:sldMk cId="185864300" sldId="308"/>
            <ac:spMk id="5" creationId="{7539F615-993A-45C7-6A51-905D7B0D2F8A}"/>
          </ac:spMkLst>
        </pc:spChg>
        <pc:spChg chg="mod">
          <ac:chgData name="Marin, Mariah J." userId="S::marinm4@my.erau.edu::54aa8536-838e-43c3-a761-bd93c95c43b5" providerId="AD" clId="Web-{9710F620-E961-4CBF-A56C-265AABD7470B}" dt="2022-04-25T01:56:13.628" v="1528" actId="20577"/>
          <ac:spMkLst>
            <pc:docMk/>
            <pc:sldMk cId="185864300" sldId="308"/>
            <ac:spMk id="17" creationId="{CC59691E-24D2-7141-61BD-9C5A10996D07}"/>
          </ac:spMkLst>
        </pc:spChg>
        <pc:picChg chg="add">
          <ac:chgData name="Marin, Mariah J." userId="S::marinm4@my.erau.edu::54aa8536-838e-43c3-a761-bd93c95c43b5" providerId="AD" clId="Web-{9710F620-E961-4CBF-A56C-265AABD7470B}" dt="2022-04-25T01:56:17.784" v="1529"/>
          <ac:picMkLst>
            <pc:docMk/>
            <pc:sldMk cId="185864300" sldId="308"/>
            <ac:picMk id="3" creationId="{0C78B0F7-BC4D-3F8F-1951-45D507A754FA}"/>
          </ac:picMkLst>
        </pc:picChg>
      </pc:sldChg>
      <pc:sldChg chg="addSp delSp modSp new mod setBg">
        <pc:chgData name="Marin, Mariah J." userId="S::marinm4@my.erau.edu::54aa8536-838e-43c3-a761-bd93c95c43b5" providerId="AD" clId="Web-{9710F620-E961-4CBF-A56C-265AABD7470B}" dt="2022-04-25T02:46:35.965" v="2470" actId="20577"/>
        <pc:sldMkLst>
          <pc:docMk/>
          <pc:sldMk cId="4141084004" sldId="313"/>
        </pc:sldMkLst>
        <pc:spChg chg="mod">
          <ac:chgData name="Marin, Mariah J." userId="S::marinm4@my.erau.edu::54aa8536-838e-43c3-a761-bd93c95c43b5" providerId="AD" clId="Web-{9710F620-E961-4CBF-A56C-265AABD7470B}" dt="2022-04-25T02:36:51.125" v="2108"/>
          <ac:spMkLst>
            <pc:docMk/>
            <pc:sldMk cId="4141084004" sldId="313"/>
            <ac:spMk id="2" creationId="{A0A0CCF7-A85E-5840-DB2B-01DC29A28B15}"/>
          </ac:spMkLst>
        </pc:spChg>
        <pc:spChg chg="mod ord">
          <ac:chgData name="Marin, Mariah J." userId="S::marinm4@my.erau.edu::54aa8536-838e-43c3-a761-bd93c95c43b5" providerId="AD" clId="Web-{9710F620-E961-4CBF-A56C-265AABD7470B}" dt="2022-04-25T02:46:35.965" v="2470" actId="20577"/>
          <ac:spMkLst>
            <pc:docMk/>
            <pc:sldMk cId="4141084004" sldId="313"/>
            <ac:spMk id="3" creationId="{44888F68-FB97-03D5-1692-D35050295329}"/>
          </ac:spMkLst>
        </pc:spChg>
        <pc:spChg chg="add mod">
          <ac:chgData name="Marin, Mariah J." userId="S::marinm4@my.erau.edu::54aa8536-838e-43c3-a761-bd93c95c43b5" providerId="AD" clId="Web-{9710F620-E961-4CBF-A56C-265AABD7470B}" dt="2022-04-25T02:37:38.313" v="2135" actId="20577"/>
          <ac:spMkLst>
            <pc:docMk/>
            <pc:sldMk cId="4141084004" sldId="313"/>
            <ac:spMk id="6" creationId="{47288271-3ACC-33D6-BD55-02075DB91B35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2:36:51.125" v="2107"/>
          <ac:spMkLst>
            <pc:docMk/>
            <pc:sldMk cId="4141084004" sldId="313"/>
            <ac:spMk id="10" creationId="{32546713-DF96-41B2-8180-3EEC5B802315}"/>
          </ac:spMkLst>
        </pc:spChg>
        <pc:spChg chg="add mod">
          <ac:chgData name="Marin, Mariah J." userId="S::marinm4@my.erau.edu::54aa8536-838e-43c3-a761-bd93c95c43b5" providerId="AD" clId="Web-{9710F620-E961-4CBF-A56C-265AABD7470B}" dt="2022-04-25T02:37:48.157" v="2139" actId="20577"/>
          <ac:spMkLst>
            <pc:docMk/>
            <pc:sldMk cId="4141084004" sldId="313"/>
            <ac:spMk id="11" creationId="{2E47406D-89C9-F95C-7339-EA78C0339219}"/>
          </ac:spMkLst>
        </pc:spChg>
        <pc:spChg chg="add del">
          <ac:chgData name="Marin, Mariah J." userId="S::marinm4@my.erau.edu::54aa8536-838e-43c3-a761-bd93c95c43b5" providerId="AD" clId="Web-{9710F620-E961-4CBF-A56C-265AABD7470B}" dt="2022-04-25T02:36:51.125" v="2107"/>
          <ac:spMkLst>
            <pc:docMk/>
            <pc:sldMk cId="4141084004" sldId="313"/>
            <ac:spMk id="12" creationId="{C2794E3E-966D-43D0-B426-D33988B92C6F}"/>
          </ac:spMkLst>
        </pc:spChg>
        <pc:spChg chg="add">
          <ac:chgData name="Marin, Mariah J." userId="S::marinm4@my.erau.edu::54aa8536-838e-43c3-a761-bd93c95c43b5" providerId="AD" clId="Web-{9710F620-E961-4CBF-A56C-265AABD7470B}" dt="2022-04-25T02:36:51.125" v="2108"/>
          <ac:spMkLst>
            <pc:docMk/>
            <pc:sldMk cId="4141084004" sldId="313"/>
            <ac:spMk id="14" creationId="{C69E4C79-4A25-4DCA-9CC1-94147A10E7EE}"/>
          </ac:spMkLst>
        </pc:spChg>
        <pc:spChg chg="add">
          <ac:chgData name="Marin, Mariah J." userId="S::marinm4@my.erau.edu::54aa8536-838e-43c3-a761-bd93c95c43b5" providerId="AD" clId="Web-{9710F620-E961-4CBF-A56C-265AABD7470B}" dt="2022-04-25T02:36:51.125" v="2108"/>
          <ac:spMkLst>
            <pc:docMk/>
            <pc:sldMk cId="4141084004" sldId="313"/>
            <ac:spMk id="15" creationId="{C2794E3E-966D-43D0-B426-D33988B92C6F}"/>
          </ac:spMkLst>
        </pc:spChg>
        <pc:picChg chg="mod">
          <ac:chgData name="Marin, Mariah J." userId="S::marinm4@my.erau.edu::54aa8536-838e-43c3-a761-bd93c95c43b5" providerId="AD" clId="Web-{9710F620-E961-4CBF-A56C-265AABD7470B}" dt="2022-04-25T02:37:08.156" v="2110" actId="1076"/>
          <ac:picMkLst>
            <pc:docMk/>
            <pc:sldMk cId="4141084004" sldId="313"/>
            <ac:picMk id="4" creationId="{2A0B02C6-169F-925F-5ED8-6A69E8A00659}"/>
          </ac:picMkLst>
        </pc:picChg>
        <pc:picChg chg="mod">
          <ac:chgData name="Marin, Mariah J." userId="S::marinm4@my.erau.edu::54aa8536-838e-43c3-a761-bd93c95c43b5" providerId="AD" clId="Web-{9710F620-E961-4CBF-A56C-265AABD7470B}" dt="2022-04-25T02:37:14.781" v="2112" actId="1076"/>
          <ac:picMkLst>
            <pc:docMk/>
            <pc:sldMk cId="4141084004" sldId="313"/>
            <ac:picMk id="5" creationId="{68D0C938-316E-A249-8106-CD65F9304B25}"/>
          </ac:picMkLst>
        </pc:picChg>
      </pc:sldChg>
      <pc:sldChg chg="addSp modSp new mod setBg">
        <pc:chgData name="Marin, Mariah J." userId="S::marinm4@my.erau.edu::54aa8536-838e-43c3-a761-bd93c95c43b5" providerId="AD" clId="Web-{9710F620-E961-4CBF-A56C-265AABD7470B}" dt="2022-04-25T02:50:40.721" v="2607" actId="20577"/>
        <pc:sldMkLst>
          <pc:docMk/>
          <pc:sldMk cId="217875088" sldId="315"/>
        </pc:sldMkLst>
        <pc:spChg chg="mod">
          <ac:chgData name="Marin, Mariah J." userId="S::marinm4@my.erau.edu::54aa8536-838e-43c3-a761-bd93c95c43b5" providerId="AD" clId="Web-{9710F620-E961-4CBF-A56C-265AABD7470B}" dt="2022-04-25T02:44:01.556" v="2429" actId="20577"/>
          <ac:spMkLst>
            <pc:docMk/>
            <pc:sldMk cId="217875088" sldId="315"/>
            <ac:spMk id="2" creationId="{7068000A-558B-DC1E-6970-B183D3D81882}"/>
          </ac:spMkLst>
        </pc:spChg>
        <pc:spChg chg="mod">
          <ac:chgData name="Marin, Mariah J." userId="S::marinm4@my.erau.edu::54aa8536-838e-43c3-a761-bd93c95c43b5" providerId="AD" clId="Web-{9710F620-E961-4CBF-A56C-265AABD7470B}" dt="2022-04-25T02:50:40.721" v="2607" actId="20577"/>
          <ac:spMkLst>
            <pc:docMk/>
            <pc:sldMk cId="217875088" sldId="315"/>
            <ac:spMk id="3" creationId="{4AA1AC5B-5FDD-114F-5614-50C50251D65A}"/>
          </ac:spMkLst>
        </pc:spChg>
        <pc:spChg chg="add">
          <ac:chgData name="Marin, Mariah J." userId="S::marinm4@my.erau.edu::54aa8536-838e-43c3-a761-bd93c95c43b5" providerId="AD" clId="Web-{9710F620-E961-4CBF-A56C-265AABD7470B}" dt="2022-04-25T02:40:17.707" v="2185"/>
          <ac:spMkLst>
            <pc:docMk/>
            <pc:sldMk cId="217875088" sldId="315"/>
            <ac:spMk id="8" creationId="{EFF9146B-4CCD-4CDB-AB9C-458005307E6F}"/>
          </ac:spMkLst>
        </pc:spChg>
        <pc:spChg chg="add">
          <ac:chgData name="Marin, Mariah J." userId="S::marinm4@my.erau.edu::54aa8536-838e-43c3-a761-bd93c95c43b5" providerId="AD" clId="Web-{9710F620-E961-4CBF-A56C-265AABD7470B}" dt="2022-04-25T02:40:17.707" v="2185"/>
          <ac:spMkLst>
            <pc:docMk/>
            <pc:sldMk cId="217875088" sldId="315"/>
            <ac:spMk id="10" creationId="{5E1FEFA6-7D4F-4746-AE64-D4D52FE76DC2}"/>
          </ac:spMkLst>
        </pc:spChg>
        <pc:spChg chg="add">
          <ac:chgData name="Marin, Mariah J." userId="S::marinm4@my.erau.edu::54aa8536-838e-43c3-a761-bd93c95c43b5" providerId="AD" clId="Web-{9710F620-E961-4CBF-A56C-265AABD7470B}" dt="2022-04-25T02:40:17.707" v="2185"/>
          <ac:spMkLst>
            <pc:docMk/>
            <pc:sldMk cId="217875088" sldId="315"/>
            <ac:spMk id="12" creationId="{BF8DA3CF-9D4B-403A-9AD4-BB177DAB6CC1}"/>
          </ac:spMkLst>
        </pc:spChg>
      </pc:sldChg>
    </pc:docChg>
  </pc:docChgLst>
  <pc:docChgLst>
    <pc:chgData name="Smith, Alexis R." userId="S::smtiha@my.erau.edu::f6eab1f9-0a0a-4f1d-96ae-30c9e6c84d6f" providerId="AD" clId="Web-{8DC032C9-3988-4462-B9F0-802EFD4E9717}"/>
    <pc:docChg chg="addSld modSld sldOrd">
      <pc:chgData name="Smith, Alexis R." userId="S::smtiha@my.erau.edu::f6eab1f9-0a0a-4f1d-96ae-30c9e6c84d6f" providerId="AD" clId="Web-{8DC032C9-3988-4462-B9F0-802EFD4E9717}" dt="2022-04-24T22:31:09.166" v="972" actId="1076"/>
      <pc:docMkLst>
        <pc:docMk/>
      </pc:docMkLst>
      <pc:sldChg chg="modSp">
        <pc:chgData name="Smith, Alexis R." userId="S::smtiha@my.erau.edu::f6eab1f9-0a0a-4f1d-96ae-30c9e6c84d6f" providerId="AD" clId="Web-{8DC032C9-3988-4462-B9F0-802EFD4E9717}" dt="2022-04-24T21:22:33.790" v="154" actId="20577"/>
        <pc:sldMkLst>
          <pc:docMk/>
          <pc:sldMk cId="1686850878" sldId="258"/>
        </pc:sldMkLst>
        <pc:spChg chg="mod">
          <ac:chgData name="Smith, Alexis R." userId="S::smtiha@my.erau.edu::f6eab1f9-0a0a-4f1d-96ae-30c9e6c84d6f" providerId="AD" clId="Web-{8DC032C9-3988-4462-B9F0-802EFD4E9717}" dt="2022-04-24T21:22:33.790" v="154" actId="20577"/>
          <ac:spMkLst>
            <pc:docMk/>
            <pc:sldMk cId="1686850878" sldId="258"/>
            <ac:spMk id="3" creationId="{73A03231-CECA-F7D3-1121-FB9F3492E0A2}"/>
          </ac:spMkLst>
        </pc:spChg>
      </pc:sldChg>
      <pc:sldChg chg="modSp">
        <pc:chgData name="Smith, Alexis R." userId="S::smtiha@my.erau.edu::f6eab1f9-0a0a-4f1d-96ae-30c9e6c84d6f" providerId="AD" clId="Web-{8DC032C9-3988-4462-B9F0-802EFD4E9717}" dt="2022-04-24T21:20:40.521" v="92" actId="20577"/>
        <pc:sldMkLst>
          <pc:docMk/>
          <pc:sldMk cId="3757026461" sldId="259"/>
        </pc:sldMkLst>
        <pc:spChg chg="mod">
          <ac:chgData name="Smith, Alexis R." userId="S::smtiha@my.erau.edu::f6eab1f9-0a0a-4f1d-96ae-30c9e6c84d6f" providerId="AD" clId="Web-{8DC032C9-3988-4462-B9F0-802EFD4E9717}" dt="2022-04-24T21:20:40.521" v="92" actId="20577"/>
          <ac:spMkLst>
            <pc:docMk/>
            <pc:sldMk cId="3757026461" sldId="259"/>
            <ac:spMk id="6" creationId="{B079228B-9063-C103-6530-0AF9BFC70B59}"/>
          </ac:spMkLst>
        </pc:spChg>
      </pc:sldChg>
      <pc:sldChg chg="modSp new">
        <pc:chgData name="Smith, Alexis R." userId="S::smtiha@my.erau.edu::f6eab1f9-0a0a-4f1d-96ae-30c9e6c84d6f" providerId="AD" clId="Web-{8DC032C9-3988-4462-B9F0-802EFD4E9717}" dt="2022-04-24T21:17:52.422" v="90" actId="20577"/>
        <pc:sldMkLst>
          <pc:docMk/>
          <pc:sldMk cId="2680041006" sldId="276"/>
        </pc:sldMkLst>
        <pc:spChg chg="mod">
          <ac:chgData name="Smith, Alexis R." userId="S::smtiha@my.erau.edu::f6eab1f9-0a0a-4f1d-96ae-30c9e6c84d6f" providerId="AD" clId="Web-{8DC032C9-3988-4462-B9F0-802EFD4E9717}" dt="2022-04-24T21:15:39.245" v="74" actId="20577"/>
          <ac:spMkLst>
            <pc:docMk/>
            <pc:sldMk cId="2680041006" sldId="276"/>
            <ac:spMk id="2" creationId="{7EB4B6FF-F348-BE0E-9745-CF0A1CA29D45}"/>
          </ac:spMkLst>
        </pc:spChg>
        <pc:spChg chg="mod">
          <ac:chgData name="Smith, Alexis R." userId="S::smtiha@my.erau.edu::f6eab1f9-0a0a-4f1d-96ae-30c9e6c84d6f" providerId="AD" clId="Web-{8DC032C9-3988-4462-B9F0-802EFD4E9717}" dt="2022-04-24T21:17:52.422" v="90" actId="20577"/>
          <ac:spMkLst>
            <pc:docMk/>
            <pc:sldMk cId="2680041006" sldId="276"/>
            <ac:spMk id="3" creationId="{FC8A00C8-820F-2531-E605-0E1C316D2FBE}"/>
          </ac:spMkLst>
        </pc:spChg>
      </pc:sldChg>
      <pc:sldChg chg="modSp new ord">
        <pc:chgData name="Smith, Alexis R." userId="S::smtiha@my.erau.edu::f6eab1f9-0a0a-4f1d-96ae-30c9e6c84d6f" providerId="AD" clId="Web-{8DC032C9-3988-4462-B9F0-802EFD4E9717}" dt="2022-04-24T22:06:17.150" v="545"/>
        <pc:sldMkLst>
          <pc:docMk/>
          <pc:sldMk cId="1243929728" sldId="278"/>
        </pc:sldMkLst>
        <pc:spChg chg="mod">
          <ac:chgData name="Smith, Alexis R." userId="S::smtiha@my.erau.edu::f6eab1f9-0a0a-4f1d-96ae-30c9e6c84d6f" providerId="AD" clId="Web-{8DC032C9-3988-4462-B9F0-802EFD4E9717}" dt="2022-04-24T21:22:38.884" v="165" actId="20577"/>
          <ac:spMkLst>
            <pc:docMk/>
            <pc:sldMk cId="1243929728" sldId="278"/>
            <ac:spMk id="2" creationId="{FE07476D-9711-3949-147E-C933C3273809}"/>
          </ac:spMkLst>
        </pc:spChg>
        <pc:spChg chg="mod">
          <ac:chgData name="Smith, Alexis R." userId="S::smtiha@my.erau.edu::f6eab1f9-0a0a-4f1d-96ae-30c9e6c84d6f" providerId="AD" clId="Web-{8DC032C9-3988-4462-B9F0-802EFD4E9717}" dt="2022-04-24T21:27:04.424" v="390" actId="20577"/>
          <ac:spMkLst>
            <pc:docMk/>
            <pc:sldMk cId="1243929728" sldId="278"/>
            <ac:spMk id="3" creationId="{83914440-5C5C-D0C3-EC45-C91EAAD5B4DD}"/>
          </ac:spMkLst>
        </pc:spChg>
      </pc:sldChg>
      <pc:sldChg chg="addSp delSp modSp new mod ord setBg">
        <pc:chgData name="Smith, Alexis R." userId="S::smtiha@my.erau.edu::f6eab1f9-0a0a-4f1d-96ae-30c9e6c84d6f" providerId="AD" clId="Web-{8DC032C9-3988-4462-B9F0-802EFD4E9717}" dt="2022-04-24T22:05:29.367" v="505"/>
        <pc:sldMkLst>
          <pc:docMk/>
          <pc:sldMk cId="3939971457" sldId="279"/>
        </pc:sldMkLst>
        <pc:spChg chg="mod">
          <ac:chgData name="Smith, Alexis R." userId="S::smtiha@my.erau.edu::f6eab1f9-0a0a-4f1d-96ae-30c9e6c84d6f" providerId="AD" clId="Web-{8DC032C9-3988-4462-B9F0-802EFD4E9717}" dt="2022-04-24T22:05:29.367" v="505"/>
          <ac:spMkLst>
            <pc:docMk/>
            <pc:sldMk cId="3939971457" sldId="279"/>
            <ac:spMk id="2" creationId="{F8C6A919-EBB8-8541-0CBC-887F42B32FA6}"/>
          </ac:spMkLst>
        </pc:spChg>
        <pc:spChg chg="del mod">
          <ac:chgData name="Smith, Alexis R." userId="S::smtiha@my.erau.edu::f6eab1f9-0a0a-4f1d-96ae-30c9e6c84d6f" providerId="AD" clId="Web-{8DC032C9-3988-4462-B9F0-802EFD4E9717}" dt="2022-04-24T22:05:29.367" v="505"/>
          <ac:spMkLst>
            <pc:docMk/>
            <pc:sldMk cId="3939971457" sldId="279"/>
            <ac:spMk id="3" creationId="{0944D3D9-8D81-89E0-70BF-82BFF119144D}"/>
          </ac:spMkLst>
        </pc:spChg>
        <pc:spChg chg="add">
          <ac:chgData name="Smith, Alexis R." userId="S::smtiha@my.erau.edu::f6eab1f9-0a0a-4f1d-96ae-30c9e6c84d6f" providerId="AD" clId="Web-{8DC032C9-3988-4462-B9F0-802EFD4E9717}" dt="2022-04-24T22:05:29.367" v="505"/>
          <ac:spMkLst>
            <pc:docMk/>
            <pc:sldMk cId="3939971457" sldId="279"/>
            <ac:spMk id="9" creationId="{ECD538B8-489B-407A-A760-436DB4C563CC}"/>
          </ac:spMkLst>
        </pc:spChg>
        <pc:graphicFrameChg chg="add">
          <ac:chgData name="Smith, Alexis R." userId="S::smtiha@my.erau.edu::f6eab1f9-0a0a-4f1d-96ae-30c9e6c84d6f" providerId="AD" clId="Web-{8DC032C9-3988-4462-B9F0-802EFD4E9717}" dt="2022-04-24T22:05:29.367" v="505"/>
          <ac:graphicFrameMkLst>
            <pc:docMk/>
            <pc:sldMk cId="3939971457" sldId="279"/>
            <ac:graphicFrameMk id="5" creationId="{E51B5120-EBCF-DDBD-2A0D-C339242B9DCC}"/>
          </ac:graphicFrameMkLst>
        </pc:graphicFrameChg>
      </pc:sldChg>
      <pc:sldChg chg="modSp">
        <pc:chgData name="Smith, Alexis R." userId="S::smtiha@my.erau.edu::f6eab1f9-0a0a-4f1d-96ae-30c9e6c84d6f" providerId="AD" clId="Web-{8DC032C9-3988-4462-B9F0-802EFD4E9717}" dt="2022-04-24T22:05:48.649" v="543" actId="20577"/>
        <pc:sldMkLst>
          <pc:docMk/>
          <pc:sldMk cId="2002664500" sldId="282"/>
        </pc:sldMkLst>
        <pc:spChg chg="mod">
          <ac:chgData name="Smith, Alexis R." userId="S::smtiha@my.erau.edu::f6eab1f9-0a0a-4f1d-96ae-30c9e6c84d6f" providerId="AD" clId="Web-{8DC032C9-3988-4462-B9F0-802EFD4E9717}" dt="2022-04-24T22:05:48.649" v="543" actId="20577"/>
          <ac:spMkLst>
            <pc:docMk/>
            <pc:sldMk cId="2002664500" sldId="282"/>
            <ac:spMk id="3" creationId="{40421064-86B2-1899-D84E-E82EEFE539EC}"/>
          </ac:spMkLst>
        </pc:spChg>
      </pc:sldChg>
      <pc:sldChg chg="modSp">
        <pc:chgData name="Smith, Alexis R." userId="S::smtiha@my.erau.edu::f6eab1f9-0a0a-4f1d-96ae-30c9e6c84d6f" providerId="AD" clId="Web-{8DC032C9-3988-4462-B9F0-802EFD4E9717}" dt="2022-04-24T22:03:01.221" v="410" actId="20577"/>
        <pc:sldMkLst>
          <pc:docMk/>
          <pc:sldMk cId="3892258734" sldId="283"/>
        </pc:sldMkLst>
        <pc:spChg chg="mod">
          <ac:chgData name="Smith, Alexis R." userId="S::smtiha@my.erau.edu::f6eab1f9-0a0a-4f1d-96ae-30c9e6c84d6f" providerId="AD" clId="Web-{8DC032C9-3988-4462-B9F0-802EFD4E9717}" dt="2022-04-24T22:03:01.221" v="410" actId="20577"/>
          <ac:spMkLst>
            <pc:docMk/>
            <pc:sldMk cId="3892258734" sldId="283"/>
            <ac:spMk id="3" creationId="{6676A4CA-CCAD-ED53-79D7-989270E30174}"/>
          </ac:spMkLst>
        </pc:spChg>
      </pc:sldChg>
      <pc:sldChg chg="addSp delSp modSp new ord modNotes">
        <pc:chgData name="Smith, Alexis R." userId="S::smtiha@my.erau.edu::f6eab1f9-0a0a-4f1d-96ae-30c9e6c84d6f" providerId="AD" clId="Web-{8DC032C9-3988-4462-B9F0-802EFD4E9717}" dt="2022-04-24T22:30:30.102" v="944" actId="1076"/>
        <pc:sldMkLst>
          <pc:docMk/>
          <pc:sldMk cId="767050147" sldId="284"/>
        </pc:sldMkLst>
        <pc:spChg chg="mod">
          <ac:chgData name="Smith, Alexis R." userId="S::smtiha@my.erau.edu::f6eab1f9-0a0a-4f1d-96ae-30c9e6c84d6f" providerId="AD" clId="Web-{8DC032C9-3988-4462-B9F0-802EFD4E9717}" dt="2022-04-24T22:18:35.923" v="651" actId="1076"/>
          <ac:spMkLst>
            <pc:docMk/>
            <pc:sldMk cId="767050147" sldId="284"/>
            <ac:spMk id="2" creationId="{6D07B568-A8E5-CCC8-CB46-F4FF66B9725B}"/>
          </ac:spMkLst>
        </pc:spChg>
        <pc:spChg chg="del">
          <ac:chgData name="Smith, Alexis R." userId="S::smtiha@my.erau.edu::f6eab1f9-0a0a-4f1d-96ae-30c9e6c84d6f" providerId="AD" clId="Web-{8DC032C9-3988-4462-B9F0-802EFD4E9717}" dt="2022-04-24T22:17:39.593" v="569"/>
          <ac:spMkLst>
            <pc:docMk/>
            <pc:sldMk cId="767050147" sldId="284"/>
            <ac:spMk id="3" creationId="{657EC48A-3038-658E-02D2-6C256170BCFE}"/>
          </ac:spMkLst>
        </pc:spChg>
        <pc:spChg chg="add mod">
          <ac:chgData name="Smith, Alexis R." userId="S::smtiha@my.erau.edu::f6eab1f9-0a0a-4f1d-96ae-30c9e6c84d6f" providerId="AD" clId="Web-{8DC032C9-3988-4462-B9F0-802EFD4E9717}" dt="2022-04-24T22:30:23.930" v="943" actId="14100"/>
          <ac:spMkLst>
            <pc:docMk/>
            <pc:sldMk cId="767050147" sldId="284"/>
            <ac:spMk id="4" creationId="{A9AD6ED5-EEDB-597B-4A31-2CBF7AC1B9E4}"/>
          </ac:spMkLst>
        </pc:spChg>
        <pc:spChg chg="add del mod">
          <ac:chgData name="Smith, Alexis R." userId="S::smtiha@my.erau.edu::f6eab1f9-0a0a-4f1d-96ae-30c9e6c84d6f" providerId="AD" clId="Web-{8DC032C9-3988-4462-B9F0-802EFD4E9717}" dt="2022-04-24T22:29:55.273" v="938"/>
          <ac:spMkLst>
            <pc:docMk/>
            <pc:sldMk cId="767050147" sldId="284"/>
            <ac:spMk id="595" creationId="{61727DD2-B0B5-4425-7ED1-1190E4F85051}"/>
          </ac:spMkLst>
        </pc:spChg>
        <pc:spChg chg="add del mod">
          <ac:chgData name="Smith, Alexis R." userId="S::smtiha@my.erau.edu::f6eab1f9-0a0a-4f1d-96ae-30c9e6c84d6f" providerId="AD" clId="Web-{8DC032C9-3988-4462-B9F0-802EFD4E9717}" dt="2022-04-24T22:30:01.257" v="939"/>
          <ac:spMkLst>
            <pc:docMk/>
            <pc:sldMk cId="767050147" sldId="284"/>
            <ac:spMk id="1051" creationId="{95CB317D-363A-AABF-C995-DC7EA60BCC12}"/>
          </ac:spMkLst>
        </pc:spChg>
        <pc:graphicFrameChg chg="add del mod ord modGraphic">
          <ac:chgData name="Smith, Alexis R." userId="S::smtiha@my.erau.edu::f6eab1f9-0a0a-4f1d-96ae-30c9e6c84d6f" providerId="AD" clId="Web-{8DC032C9-3988-4462-B9F0-802EFD4E9717}" dt="2022-04-24T22:18:43.908" v="652"/>
          <ac:graphicFrameMkLst>
            <pc:docMk/>
            <pc:sldMk cId="767050147" sldId="284"/>
            <ac:graphicFrameMk id="5" creationId="{9D4DDFBF-313B-CC44-9F93-2F4F979D88D8}"/>
          </ac:graphicFrameMkLst>
        </pc:graphicFrameChg>
        <pc:graphicFrameChg chg="add del mod modGraphic">
          <ac:chgData name="Smith, Alexis R." userId="S::smtiha@my.erau.edu::f6eab1f9-0a0a-4f1d-96ae-30c9e6c84d6f" providerId="AD" clId="Web-{8DC032C9-3988-4462-B9F0-802EFD4E9717}" dt="2022-04-24T22:25:49.687" v="802"/>
          <ac:graphicFrameMkLst>
            <pc:docMk/>
            <pc:sldMk cId="767050147" sldId="284"/>
            <ac:graphicFrameMk id="596" creationId="{80AD7DEB-0FAB-27E9-8EFB-756C285EB327}"/>
          </ac:graphicFrameMkLst>
        </pc:graphicFrameChg>
        <pc:graphicFrameChg chg="add del mod modGraphic">
          <ac:chgData name="Smith, Alexis R." userId="S::smtiha@my.erau.edu::f6eab1f9-0a0a-4f1d-96ae-30c9e6c84d6f" providerId="AD" clId="Web-{8DC032C9-3988-4462-B9F0-802EFD4E9717}" dt="2022-04-24T22:28:56.693" v="866"/>
          <ac:graphicFrameMkLst>
            <pc:docMk/>
            <pc:sldMk cId="767050147" sldId="284"/>
            <ac:graphicFrameMk id="609" creationId="{F300E8D1-C5A5-A65C-6C7B-196C25490DB4}"/>
          </ac:graphicFrameMkLst>
        </pc:graphicFrameChg>
        <pc:graphicFrameChg chg="add mod modGraphic">
          <ac:chgData name="Smith, Alexis R." userId="S::smtiha@my.erau.edu::f6eab1f9-0a0a-4f1d-96ae-30c9e6c84d6f" providerId="AD" clId="Web-{8DC032C9-3988-4462-B9F0-802EFD4E9717}" dt="2022-04-24T22:30:30.102" v="944" actId="1076"/>
          <ac:graphicFrameMkLst>
            <pc:docMk/>
            <pc:sldMk cId="767050147" sldId="284"/>
            <ac:graphicFrameMk id="757" creationId="{AA8117B9-C585-9293-EC82-577A80C95C2C}"/>
          </ac:graphicFrameMkLst>
        </pc:graphicFrameChg>
      </pc:sldChg>
      <pc:sldChg chg="modSp new">
        <pc:chgData name="Smith, Alexis R." userId="S::smtiha@my.erau.edu::f6eab1f9-0a0a-4f1d-96ae-30c9e6c84d6f" providerId="AD" clId="Web-{8DC032C9-3988-4462-B9F0-802EFD4E9717}" dt="2022-04-24T22:31:09.166" v="972" actId="1076"/>
        <pc:sldMkLst>
          <pc:docMk/>
          <pc:sldMk cId="2700439251" sldId="286"/>
        </pc:sldMkLst>
        <pc:spChg chg="mod">
          <ac:chgData name="Smith, Alexis R." userId="S::smtiha@my.erau.edu::f6eab1f9-0a0a-4f1d-96ae-30c9e6c84d6f" providerId="AD" clId="Web-{8DC032C9-3988-4462-B9F0-802EFD4E9717}" dt="2022-04-24T22:31:09.166" v="972" actId="1076"/>
          <ac:spMkLst>
            <pc:docMk/>
            <pc:sldMk cId="2700439251" sldId="286"/>
            <ac:spMk id="2" creationId="{896BE412-9393-C217-7D8E-81B08F69C657}"/>
          </ac:spMkLst>
        </pc:spChg>
      </pc:sldChg>
    </pc:docChg>
  </pc:docChgLst>
  <pc:docChgLst>
    <pc:chgData name="Ruiz Sr., Marcelo E." userId="S::ruizleom@my.erau.edu::a9460228-7d1f-4ccf-a399-c24636e2d22b" providerId="AD" clId="Web-{D7F4670C-E027-42A9-9281-5C9C1139A083}"/>
    <pc:docChg chg="modSld">
      <pc:chgData name="Ruiz Sr., Marcelo E." userId="S::ruizleom@my.erau.edu::a9460228-7d1f-4ccf-a399-c24636e2d22b" providerId="AD" clId="Web-{D7F4670C-E027-42A9-9281-5C9C1139A083}" dt="2022-04-24T19:35:43.558" v="12" actId="20577"/>
      <pc:docMkLst>
        <pc:docMk/>
      </pc:docMkLst>
      <pc:sldChg chg="modSp">
        <pc:chgData name="Ruiz Sr., Marcelo E." userId="S::ruizleom@my.erau.edu::a9460228-7d1f-4ccf-a399-c24636e2d22b" providerId="AD" clId="Web-{D7F4670C-E027-42A9-9281-5C9C1139A083}" dt="2022-04-24T19:35:43.558" v="12" actId="20577"/>
        <pc:sldMkLst>
          <pc:docMk/>
          <pc:sldMk cId="3757026461" sldId="259"/>
        </pc:sldMkLst>
        <pc:spChg chg="mod">
          <ac:chgData name="Ruiz Sr., Marcelo E." userId="S::ruizleom@my.erau.edu::a9460228-7d1f-4ccf-a399-c24636e2d22b" providerId="AD" clId="Web-{D7F4670C-E027-42A9-9281-5C9C1139A083}" dt="2022-04-24T19:35:43.558" v="12" actId="20577"/>
          <ac:spMkLst>
            <pc:docMk/>
            <pc:sldMk cId="3757026461" sldId="259"/>
            <ac:spMk id="3" creationId="{6D10E89D-4F33-177B-7372-A88F6F56FCAD}"/>
          </ac:spMkLst>
        </pc:spChg>
      </pc:sldChg>
    </pc:docChg>
  </pc:docChgLst>
  <pc:docChgLst>
    <pc:chgData name="Smith, Alexis R." userId="S::smtiha@my.erau.edu::f6eab1f9-0a0a-4f1d-96ae-30c9e6c84d6f" providerId="AD" clId="Web-{41347F92-F483-4DCF-BB4F-34CF047D4175}"/>
    <pc:docChg chg="modSld sldOrd">
      <pc:chgData name="Smith, Alexis R." userId="S::smtiha@my.erau.edu::f6eab1f9-0a0a-4f1d-96ae-30c9e6c84d6f" providerId="AD" clId="Web-{41347F92-F483-4DCF-BB4F-34CF047D4175}" dt="2022-04-25T03:57:43.321" v="1168" actId="20577"/>
      <pc:docMkLst>
        <pc:docMk/>
      </pc:docMkLst>
      <pc:sldChg chg="ord">
        <pc:chgData name="Smith, Alexis R." userId="S::smtiha@my.erau.edu::f6eab1f9-0a0a-4f1d-96ae-30c9e6c84d6f" providerId="AD" clId="Web-{41347F92-F483-4DCF-BB4F-34CF047D4175}" dt="2022-04-25T01:00:44.614" v="506"/>
        <pc:sldMkLst>
          <pc:docMk/>
          <pc:sldMk cId="1686850878" sldId="258"/>
        </pc:sldMkLst>
      </pc:sldChg>
      <pc:sldChg chg="modSp modNotes">
        <pc:chgData name="Smith, Alexis R." userId="S::smtiha@my.erau.edu::f6eab1f9-0a0a-4f1d-96ae-30c9e6c84d6f" providerId="AD" clId="Web-{41347F92-F483-4DCF-BB4F-34CF047D4175}" dt="2022-04-25T00:59:41.816" v="505" actId="20577"/>
        <pc:sldMkLst>
          <pc:docMk/>
          <pc:sldMk cId="2680041006" sldId="276"/>
        </pc:sldMkLst>
        <pc:graphicFrameChg chg="modGraphic">
          <ac:chgData name="Smith, Alexis R." userId="S::smtiha@my.erau.edu::f6eab1f9-0a0a-4f1d-96ae-30c9e6c84d6f" providerId="AD" clId="Web-{41347F92-F483-4DCF-BB4F-34CF047D4175}" dt="2022-04-25T00:59:41.816" v="505" actId="20577"/>
          <ac:graphicFrameMkLst>
            <pc:docMk/>
            <pc:sldMk cId="2680041006" sldId="276"/>
            <ac:graphicFrameMk id="5" creationId="{BA8D38F4-4095-9338-B65E-96DA1A142129}"/>
          </ac:graphicFrameMkLst>
        </pc:graphicFrameChg>
      </pc:sldChg>
      <pc:sldChg chg="addSp delSp modSp">
        <pc:chgData name="Smith, Alexis R." userId="S::smtiha@my.erau.edu::f6eab1f9-0a0a-4f1d-96ae-30c9e6c84d6f" providerId="AD" clId="Web-{41347F92-F483-4DCF-BB4F-34CF047D4175}" dt="2022-04-25T03:44:37.672" v="800"/>
        <pc:sldMkLst>
          <pc:docMk/>
          <pc:sldMk cId="767050147" sldId="284"/>
        </pc:sldMkLst>
        <pc:spChg chg="add del mod">
          <ac:chgData name="Smith, Alexis R." userId="S::smtiha@my.erau.edu::f6eab1f9-0a0a-4f1d-96ae-30c9e6c84d6f" providerId="AD" clId="Web-{41347F92-F483-4DCF-BB4F-34CF047D4175}" dt="2022-04-25T03:44:37.672" v="800"/>
          <ac:spMkLst>
            <pc:docMk/>
            <pc:sldMk cId="767050147" sldId="284"/>
            <ac:spMk id="34" creationId="{9E5117E3-4625-70F8-912D-3BBA87F60A55}"/>
          </ac:spMkLst>
        </pc:spChg>
      </pc:sldChg>
      <pc:sldChg chg="modNotes">
        <pc:chgData name="Smith, Alexis R." userId="S::smtiha@my.erau.edu::f6eab1f9-0a0a-4f1d-96ae-30c9e6c84d6f" providerId="AD" clId="Web-{41347F92-F483-4DCF-BB4F-34CF047D4175}" dt="2022-04-25T03:49:15.950" v="803"/>
        <pc:sldMkLst>
          <pc:docMk/>
          <pc:sldMk cId="2700439251" sldId="286"/>
        </pc:sldMkLst>
      </pc:sldChg>
      <pc:sldChg chg="modSp modNotes">
        <pc:chgData name="Smith, Alexis R." userId="S::smtiha@my.erau.edu::f6eab1f9-0a0a-4f1d-96ae-30c9e6c84d6f" providerId="AD" clId="Web-{41347F92-F483-4DCF-BB4F-34CF047D4175}" dt="2022-04-25T01:05:55.529" v="797" actId="20577"/>
        <pc:sldMkLst>
          <pc:docMk/>
          <pc:sldMk cId="1511213661" sldId="298"/>
        </pc:sldMkLst>
        <pc:spChg chg="mod">
          <ac:chgData name="Smith, Alexis R." userId="S::smtiha@my.erau.edu::f6eab1f9-0a0a-4f1d-96ae-30c9e6c84d6f" providerId="AD" clId="Web-{41347F92-F483-4DCF-BB4F-34CF047D4175}" dt="2022-04-25T01:02:54.102" v="623" actId="20577"/>
          <ac:spMkLst>
            <pc:docMk/>
            <pc:sldMk cId="1511213661" sldId="298"/>
            <ac:spMk id="4" creationId="{4237A98B-4E3D-EB91-9D5B-D669DD131ED7}"/>
          </ac:spMkLst>
        </pc:spChg>
        <pc:spChg chg="mod">
          <ac:chgData name="Smith, Alexis R." userId="S::smtiha@my.erau.edu::f6eab1f9-0a0a-4f1d-96ae-30c9e6c84d6f" providerId="AD" clId="Web-{41347F92-F483-4DCF-BB4F-34CF047D4175}" dt="2022-04-25T01:05:55.529" v="797" actId="20577"/>
          <ac:spMkLst>
            <pc:docMk/>
            <pc:sldMk cId="1511213661" sldId="298"/>
            <ac:spMk id="6" creationId="{6924C049-29F4-C4F5-5A58-06B8136FD9A8}"/>
          </ac:spMkLst>
        </pc:spChg>
      </pc:sldChg>
      <pc:sldChg chg="modNotes">
        <pc:chgData name="Smith, Alexis R." userId="S::smtiha@my.erau.edu::f6eab1f9-0a0a-4f1d-96ae-30c9e6c84d6f" providerId="AD" clId="Web-{41347F92-F483-4DCF-BB4F-34CF047D4175}" dt="2022-04-25T03:47:27.275" v="802"/>
        <pc:sldMkLst>
          <pc:docMk/>
          <pc:sldMk cId="3794388786" sldId="324"/>
        </pc:sldMkLst>
      </pc:sldChg>
      <pc:sldChg chg="addSp delSp modSp mod setBg">
        <pc:chgData name="Smith, Alexis R." userId="S::smtiha@my.erau.edu::f6eab1f9-0a0a-4f1d-96ae-30c9e6c84d6f" providerId="AD" clId="Web-{41347F92-F483-4DCF-BB4F-34CF047D4175}" dt="2022-04-25T03:57:43.321" v="1168" actId="20577"/>
        <pc:sldMkLst>
          <pc:docMk/>
          <pc:sldMk cId="1847548509" sldId="327"/>
        </pc:sldMkLst>
        <pc:spChg chg="mod">
          <ac:chgData name="Smith, Alexis R." userId="S::smtiha@my.erau.edu::f6eab1f9-0a0a-4f1d-96ae-30c9e6c84d6f" providerId="AD" clId="Web-{41347F92-F483-4DCF-BB4F-34CF047D4175}" dt="2022-04-25T03:57:04.445" v="1164"/>
          <ac:spMkLst>
            <pc:docMk/>
            <pc:sldMk cId="1847548509" sldId="327"/>
            <ac:spMk id="2" creationId="{464523CE-3EAD-0A3C-ABD9-8FEF859A9233}"/>
          </ac:spMkLst>
        </pc:spChg>
        <pc:spChg chg="del mod">
          <ac:chgData name="Smith, Alexis R." userId="S::smtiha@my.erau.edu::f6eab1f9-0a0a-4f1d-96ae-30c9e6c84d6f" providerId="AD" clId="Web-{41347F92-F483-4DCF-BB4F-34CF047D4175}" dt="2022-04-25T03:54:51.629" v="1094"/>
          <ac:spMkLst>
            <pc:docMk/>
            <pc:sldMk cId="1847548509" sldId="327"/>
            <ac:spMk id="3" creationId="{E934D905-DC03-0609-E91B-792A8CE6263B}"/>
          </ac:spMkLst>
        </pc:spChg>
        <pc:spChg chg="add del">
          <ac:chgData name="Smith, Alexis R." userId="S::smtiha@my.erau.edu::f6eab1f9-0a0a-4f1d-96ae-30c9e6c84d6f" providerId="AD" clId="Web-{41347F92-F483-4DCF-BB4F-34CF047D4175}" dt="2022-04-25T03:57:04.461" v="1165"/>
          <ac:spMkLst>
            <pc:docMk/>
            <pc:sldMk cId="1847548509" sldId="327"/>
            <ac:spMk id="9" creationId="{ECD538B8-489B-407A-A760-436DB4C563CC}"/>
          </ac:spMkLst>
        </pc:spChg>
        <pc:spChg chg="add del">
          <ac:chgData name="Smith, Alexis R." userId="S::smtiha@my.erau.edu::f6eab1f9-0a0a-4f1d-96ae-30c9e6c84d6f" providerId="AD" clId="Web-{41347F92-F483-4DCF-BB4F-34CF047D4175}" dt="2022-04-25T03:57:04.445" v="1164"/>
          <ac:spMkLst>
            <pc:docMk/>
            <pc:sldMk cId="1847548509" sldId="327"/>
            <ac:spMk id="14" creationId="{6E00E3E0-07DA-4A53-8D2F-59983E1449A0}"/>
          </ac:spMkLst>
        </pc:spChg>
        <pc:spChg chg="add">
          <ac:chgData name="Smith, Alexis R." userId="S::smtiha@my.erau.edu::f6eab1f9-0a0a-4f1d-96ae-30c9e6c84d6f" providerId="AD" clId="Web-{41347F92-F483-4DCF-BB4F-34CF047D4175}" dt="2022-04-25T03:57:04.461" v="1165"/>
          <ac:spMkLst>
            <pc:docMk/>
            <pc:sldMk cId="1847548509" sldId="327"/>
            <ac:spMk id="16" creationId="{ECD538B8-489B-407A-A760-436DB4C563CC}"/>
          </ac:spMkLst>
        </pc:spChg>
        <pc:graphicFrameChg chg="add mod modGraphic">
          <ac:chgData name="Smith, Alexis R." userId="S::smtiha@my.erau.edu::f6eab1f9-0a0a-4f1d-96ae-30c9e6c84d6f" providerId="AD" clId="Web-{41347F92-F483-4DCF-BB4F-34CF047D4175}" dt="2022-04-25T03:57:43.321" v="1168" actId="20577"/>
          <ac:graphicFrameMkLst>
            <pc:docMk/>
            <pc:sldMk cId="1847548509" sldId="327"/>
            <ac:graphicFrameMk id="5" creationId="{A6CE3F7F-67C7-1FF3-0F4B-583021CEB587}"/>
          </ac:graphicFrameMkLst>
        </pc:graphicFrameChg>
      </pc:sldChg>
    </pc:docChg>
  </pc:docChgLst>
  <pc:docChgLst>
    <pc:chgData name="Mwangi, Wairimu" userId="S::mwangiw1@my.erau.edu::8722cf5a-4492-4b8e-b3c0-4a15112f24c5" providerId="AD" clId="Web-{7F6E22D3-A8AB-45E8-9831-E099AABDBC40}"/>
    <pc:docChg chg="addSld modSld">
      <pc:chgData name="Mwangi, Wairimu" userId="S::mwangiw1@my.erau.edu::8722cf5a-4492-4b8e-b3c0-4a15112f24c5" providerId="AD" clId="Web-{7F6E22D3-A8AB-45E8-9831-E099AABDBC40}" dt="2022-04-23T23:26:39.405" v="277" actId="14100"/>
      <pc:docMkLst>
        <pc:docMk/>
      </pc:docMkLst>
      <pc:sldChg chg="addSp delSp modSp mod setBg">
        <pc:chgData name="Mwangi, Wairimu" userId="S::mwangiw1@my.erau.edu::8722cf5a-4492-4b8e-b3c0-4a15112f24c5" providerId="AD" clId="Web-{7F6E22D3-A8AB-45E8-9831-E099AABDBC40}" dt="2022-04-23T23:26:39.405" v="277" actId="14100"/>
        <pc:sldMkLst>
          <pc:docMk/>
          <pc:sldMk cId="2958147033" sldId="260"/>
        </pc:sldMkLst>
        <pc:spChg chg="mod">
          <ac:chgData name="Mwangi, Wairimu" userId="S::mwangiw1@my.erau.edu::8722cf5a-4492-4b8e-b3c0-4a15112f24c5" providerId="AD" clId="Web-{7F6E22D3-A8AB-45E8-9831-E099AABDBC40}" dt="2022-04-23T23:02:07.223" v="117" actId="14100"/>
          <ac:spMkLst>
            <pc:docMk/>
            <pc:sldMk cId="2958147033" sldId="260"/>
            <ac:spMk id="2" creationId="{3EFD151B-80AC-5706-4FBF-77E6AA8871D8}"/>
          </ac:spMkLst>
        </pc:spChg>
        <pc:spChg chg="mod ord">
          <ac:chgData name="Mwangi, Wairimu" userId="S::mwangiw1@my.erau.edu::8722cf5a-4492-4b8e-b3c0-4a15112f24c5" providerId="AD" clId="Web-{7F6E22D3-A8AB-45E8-9831-E099AABDBC40}" dt="2022-04-23T23:08:44.466" v="264" actId="20577"/>
          <ac:spMkLst>
            <pc:docMk/>
            <pc:sldMk cId="2958147033" sldId="260"/>
            <ac:spMk id="3" creationId="{2B3D7A27-6319-03D1-F826-51835E402D31}"/>
          </ac:spMkLst>
        </pc:spChg>
        <pc:spChg chg="add del">
          <ac:chgData name="Mwangi, Wairimu" userId="S::mwangiw1@my.erau.edu::8722cf5a-4492-4b8e-b3c0-4a15112f24c5" providerId="AD" clId="Web-{7F6E22D3-A8AB-45E8-9831-E099AABDBC40}" dt="2022-04-23T23:01:06.253" v="111"/>
          <ac:spMkLst>
            <pc:docMk/>
            <pc:sldMk cId="2958147033" sldId="260"/>
            <ac:spMk id="9" creationId="{4D88A92C-0BD1-4D13-9480-9CA5056B1076}"/>
          </ac:spMkLst>
        </pc:spChg>
        <pc:spChg chg="add del">
          <ac:chgData name="Mwangi, Wairimu" userId="S::mwangiw1@my.erau.edu::8722cf5a-4492-4b8e-b3c0-4a15112f24c5" providerId="AD" clId="Web-{7F6E22D3-A8AB-45E8-9831-E099AABDBC40}" dt="2022-04-23T23:01:06.253" v="111"/>
          <ac:spMkLst>
            <pc:docMk/>
            <pc:sldMk cId="2958147033" sldId="260"/>
            <ac:spMk id="11" creationId="{F850E0BE-0A13-43E4-9007-A06960852F21}"/>
          </ac:spMkLst>
        </pc:spChg>
        <pc:spChg chg="add">
          <ac:chgData name="Mwangi, Wairimu" userId="S::mwangiw1@my.erau.edu::8722cf5a-4492-4b8e-b3c0-4a15112f24c5" providerId="AD" clId="Web-{7F6E22D3-A8AB-45E8-9831-E099AABDBC40}" dt="2022-04-23T23:01:06.253" v="111"/>
          <ac:spMkLst>
            <pc:docMk/>
            <pc:sldMk cId="2958147033" sldId="260"/>
            <ac:spMk id="16" creationId="{10EE8294-4110-44EB-8577-6CA8DF797A49}"/>
          </ac:spMkLst>
        </pc:spChg>
        <pc:spChg chg="add">
          <ac:chgData name="Mwangi, Wairimu" userId="S::mwangiw1@my.erau.edu::8722cf5a-4492-4b8e-b3c0-4a15112f24c5" providerId="AD" clId="Web-{7F6E22D3-A8AB-45E8-9831-E099AABDBC40}" dt="2022-04-23T23:01:06.253" v="111"/>
          <ac:spMkLst>
            <pc:docMk/>
            <pc:sldMk cId="2958147033" sldId="260"/>
            <ac:spMk id="18" creationId="{7C45E44A-48F0-452E-94AB-C02C0355C6C5}"/>
          </ac:spMkLst>
        </pc:spChg>
        <pc:picChg chg="add mod">
          <ac:chgData name="Mwangi, Wairimu" userId="S::mwangiw1@my.erau.edu::8722cf5a-4492-4b8e-b3c0-4a15112f24c5" providerId="AD" clId="Web-{7F6E22D3-A8AB-45E8-9831-E099AABDBC40}" dt="2022-04-23T23:01:06.253" v="111"/>
          <ac:picMkLst>
            <pc:docMk/>
            <pc:sldMk cId="2958147033" sldId="260"/>
            <ac:picMk id="4" creationId="{875F951C-5E56-6D2B-EC31-8355C9CDB67D}"/>
          </ac:picMkLst>
        </pc:picChg>
        <pc:picChg chg="add mod">
          <ac:chgData name="Mwangi, Wairimu" userId="S::mwangiw1@my.erau.edu::8722cf5a-4492-4b8e-b3c0-4a15112f24c5" providerId="AD" clId="Web-{7F6E22D3-A8AB-45E8-9831-E099AABDBC40}" dt="2022-04-23T23:26:39.405" v="277" actId="14100"/>
          <ac:picMkLst>
            <pc:docMk/>
            <pc:sldMk cId="2958147033" sldId="260"/>
            <ac:picMk id="5" creationId="{C6CC8140-B0AF-91E6-0774-E4064CF17ED6}"/>
          </ac:picMkLst>
        </pc:picChg>
      </pc:sldChg>
      <pc:sldChg chg="modSp new">
        <pc:chgData name="Mwangi, Wairimu" userId="S::mwangiw1@my.erau.edu::8722cf5a-4492-4b8e-b3c0-4a15112f24c5" providerId="AD" clId="Web-{7F6E22D3-A8AB-45E8-9831-E099AABDBC40}" dt="2022-04-23T23:24:20.309" v="271" actId="14100"/>
        <pc:sldMkLst>
          <pc:docMk/>
          <pc:sldMk cId="1902086701" sldId="266"/>
        </pc:sldMkLst>
        <pc:spChg chg="mod">
          <ac:chgData name="Mwangi, Wairimu" userId="S::mwangiw1@my.erau.edu::8722cf5a-4492-4b8e-b3c0-4a15112f24c5" providerId="AD" clId="Web-{7F6E22D3-A8AB-45E8-9831-E099AABDBC40}" dt="2022-04-23T23:24:08.808" v="270" actId="14100"/>
          <ac:spMkLst>
            <pc:docMk/>
            <pc:sldMk cId="1902086701" sldId="266"/>
            <ac:spMk id="2" creationId="{B45AFB3B-418F-922E-FA5C-F29AD81CCC4A}"/>
          </ac:spMkLst>
        </pc:spChg>
        <pc:spChg chg="mod">
          <ac:chgData name="Mwangi, Wairimu" userId="S::mwangiw1@my.erau.edu::8722cf5a-4492-4b8e-b3c0-4a15112f24c5" providerId="AD" clId="Web-{7F6E22D3-A8AB-45E8-9831-E099AABDBC40}" dt="2022-04-23T23:24:20.309" v="271" actId="14100"/>
          <ac:spMkLst>
            <pc:docMk/>
            <pc:sldMk cId="1902086701" sldId="266"/>
            <ac:spMk id="3" creationId="{DE17C307-26AB-447F-461D-9170B77F8466}"/>
          </ac:spMkLst>
        </pc:spChg>
      </pc:sldChg>
    </pc:docChg>
  </pc:docChgLst>
  <pc:docChgLst>
    <pc:chgData name="Smith, Alexis R." userId="S::smtiha@my.erau.edu::f6eab1f9-0a0a-4f1d-96ae-30c9e6c84d6f" providerId="AD" clId="Web-{5D99C6AE-1ADB-4279-8B32-9A85EF7936EF}"/>
    <pc:docChg chg="addSld delSld modSld modMainMaster">
      <pc:chgData name="Smith, Alexis R." userId="S::smtiha@my.erau.edu::f6eab1f9-0a0a-4f1d-96ae-30c9e6c84d6f" providerId="AD" clId="Web-{5D99C6AE-1ADB-4279-8B32-9A85EF7936EF}" dt="2022-04-25T04:48:25.093" v="198"/>
      <pc:docMkLst>
        <pc:docMk/>
      </pc:docMkLst>
      <pc:sldChg chg="addSp modSp">
        <pc:chgData name="Smith, Alexis R." userId="S::smtiha@my.erau.edu::f6eab1f9-0a0a-4f1d-96ae-30c9e6c84d6f" providerId="AD" clId="Web-{5D99C6AE-1ADB-4279-8B32-9A85EF7936EF}" dt="2022-04-25T04:36:38.438" v="185"/>
        <pc:sldMkLst>
          <pc:docMk/>
          <pc:sldMk cId="3879997319" sldId="256"/>
        </pc:sldMkLst>
        <pc:spChg chg="add mod">
          <ac:chgData name="Smith, Alexis R." userId="S::smtiha@my.erau.edu::f6eab1f9-0a0a-4f1d-96ae-30c9e6c84d6f" providerId="AD" clId="Web-{5D99C6AE-1ADB-4279-8B32-9A85EF7936EF}" dt="2022-04-25T04:36:38.438" v="185"/>
          <ac:spMkLst>
            <pc:docMk/>
            <pc:sldMk cId="3879997319" sldId="256"/>
            <ac:spMk id="3" creationId="{32834624-0207-EA27-4D52-F8FD62626801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946210144" sldId="257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946210144" sldId="257"/>
            <ac:spMk id="4" creationId="{9538F725-48CB-3008-15B3-1C31470D19D1}"/>
          </ac:spMkLst>
        </pc:spChg>
      </pc:sldChg>
      <pc:sldChg chg="modSp del">
        <pc:chgData name="Smith, Alexis R." userId="S::smtiha@my.erau.edu::f6eab1f9-0a0a-4f1d-96ae-30c9e6c84d6f" providerId="AD" clId="Web-{5D99C6AE-1ADB-4279-8B32-9A85EF7936EF}" dt="2022-04-25T04:05:49.807" v="19"/>
        <pc:sldMkLst>
          <pc:docMk/>
          <pc:sldMk cId="3757026461" sldId="259"/>
        </pc:sldMkLst>
        <pc:spChg chg="mod">
          <ac:chgData name="Smith, Alexis R." userId="S::smtiha@my.erau.edu::f6eab1f9-0a0a-4f1d-96ae-30c9e6c84d6f" providerId="AD" clId="Web-{5D99C6AE-1ADB-4279-8B32-9A85EF7936EF}" dt="2022-04-25T04:01:28.911" v="4" actId="20577"/>
          <ac:spMkLst>
            <pc:docMk/>
            <pc:sldMk cId="3757026461" sldId="259"/>
            <ac:spMk id="6" creationId="{B079228B-9063-C103-6530-0AF9BFC70B59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958147033" sldId="260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958147033" sldId="260"/>
            <ac:spMk id="4" creationId="{61846A2B-BBBA-B16C-5077-E97BA9CA3A19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532695501" sldId="261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532695501" sldId="261"/>
            <ac:spMk id="3" creationId="{3DC59EDF-202D-4FA9-ABC2-4DC7A05C303C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819661908" sldId="262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819661908" sldId="262"/>
            <ac:spMk id="3" creationId="{E1B74ACB-CF15-3A06-E8EF-04A7923E93C1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45:40.933" v="190" actId="20577"/>
        <pc:sldMkLst>
          <pc:docMk/>
          <pc:sldMk cId="1900745088" sldId="264"/>
        </pc:sldMkLst>
        <pc:spChg chg="mod">
          <ac:chgData name="Smith, Alexis R." userId="S::smtiha@my.erau.edu::f6eab1f9-0a0a-4f1d-96ae-30c9e6c84d6f" providerId="AD" clId="Web-{5D99C6AE-1ADB-4279-8B32-9A85EF7936EF}" dt="2022-04-25T04:15:18.646" v="56" actId="1076"/>
          <ac:spMkLst>
            <pc:docMk/>
            <pc:sldMk cId="1900745088" sldId="264"/>
            <ac:spMk id="2" creationId="{9264714F-3086-ABA8-1216-C2C27D5DB0B9}"/>
          </ac:spMkLst>
        </pc:spChg>
        <pc:spChg chg="mod">
          <ac:chgData name="Smith, Alexis R." userId="S::smtiha@my.erau.edu::f6eab1f9-0a0a-4f1d-96ae-30c9e6c84d6f" providerId="AD" clId="Web-{5D99C6AE-1ADB-4279-8B32-9A85EF7936EF}" dt="2022-04-25T04:45:40.933" v="190" actId="20577"/>
          <ac:spMkLst>
            <pc:docMk/>
            <pc:sldMk cId="1900745088" sldId="264"/>
            <ac:spMk id="3" creationId="{752FEA9E-8CF2-131E-E7C9-ACAF9273EDD2}"/>
          </ac:spMkLst>
        </pc:spChg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900745088" sldId="264"/>
            <ac:spMk id="4" creationId="{A06F30B7-1DC7-9C66-4BED-FE71F7886EC2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447531404" sldId="265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447531404" sldId="265"/>
            <ac:spMk id="3" creationId="{71FFA820-79E6-8DAA-0ED8-5B834807A406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902086701" sldId="266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902086701" sldId="266"/>
            <ac:spMk id="4" creationId="{563BBDCD-FAFE-817D-C803-F222ECD2B19C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5887805" sldId="269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5887805" sldId="269"/>
            <ac:spMk id="3" creationId="{F099905F-ACAE-F6B5-8049-D22EFA041B9B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486641993" sldId="272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486641993" sldId="272"/>
            <ac:spMk id="2" creationId="{37FD9770-BA63-EFE0-D223-88AAE720084B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4230632045" sldId="273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4230632045" sldId="273"/>
            <ac:spMk id="3" creationId="{E17023DB-3590-9B03-CC1C-F33BA3DF34ED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683712380" sldId="274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683712380" sldId="274"/>
            <ac:spMk id="3" creationId="{A96DF334-1631-7C02-AA93-8AE1235119D5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621438841" sldId="275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621438841" sldId="275"/>
            <ac:spMk id="44" creationId="{FA88B784-C919-0EEB-30AD-018476DAF0E1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680041006" sldId="276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680041006" sldId="276"/>
            <ac:spMk id="785" creationId="{C7D4BE7C-6178-16C0-FFFE-F9948DBFA2B5}"/>
          </ac:spMkLst>
        </pc:spChg>
        <pc:graphicFrameChg chg="modGraphic">
          <ac:chgData name="Smith, Alexis R." userId="S::smtiha@my.erau.edu::f6eab1f9-0a0a-4f1d-96ae-30c9e6c84d6f" providerId="AD" clId="Web-{5D99C6AE-1ADB-4279-8B32-9A85EF7936EF}" dt="2022-04-25T04:29:15.413" v="184" actId="20577"/>
          <ac:graphicFrameMkLst>
            <pc:docMk/>
            <pc:sldMk cId="2680041006" sldId="276"/>
            <ac:graphicFrameMk id="5" creationId="{BA8D38F4-4095-9338-B65E-96DA1A142129}"/>
          </ac:graphicFrameMkLst>
        </pc:graphicFrame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243929728" sldId="278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243929728" sldId="278"/>
            <ac:spMk id="4" creationId="{12E07233-E0B4-AF64-6C60-48BC4B16A76B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939971457" sldId="279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939971457" sldId="279"/>
            <ac:spMk id="25" creationId="{47AA9F85-2759-74A6-7046-9D8DB0A9670C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185831783" sldId="280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185831783" sldId="280"/>
            <ac:spMk id="3" creationId="{CF239C56-BF65-876D-CF30-7998BC2F7053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002664500" sldId="282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002664500" sldId="282"/>
            <ac:spMk id="4" creationId="{C2229014-F0BC-483D-FC46-411E53DCB7FE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892258734" sldId="283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892258734" sldId="283"/>
            <ac:spMk id="2" creationId="{7575E122-9E72-1DE6-793C-BFBF96087FD1}"/>
          </ac:spMkLst>
        </pc:spChg>
      </pc:sldChg>
      <pc:sldChg chg="addSp delSp modSp">
        <pc:chgData name="Smith, Alexis R." userId="S::smtiha@my.erau.edu::f6eab1f9-0a0a-4f1d-96ae-30c9e6c84d6f" providerId="AD" clId="Web-{5D99C6AE-1ADB-4279-8B32-9A85EF7936EF}" dt="2022-04-25T04:48:25.093" v="198"/>
        <pc:sldMkLst>
          <pc:docMk/>
          <pc:sldMk cId="767050147" sldId="284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767050147" sldId="284"/>
            <ac:spMk id="44" creationId="{34A7F187-370B-90A7-F627-2FF7058C8A61}"/>
          </ac:spMkLst>
        </pc:spChg>
        <pc:cxnChg chg="add del mod">
          <ac:chgData name="Smith, Alexis R." userId="S::smtiha@my.erau.edu::f6eab1f9-0a0a-4f1d-96ae-30c9e6c84d6f" providerId="AD" clId="Web-{5D99C6AE-1ADB-4279-8B32-9A85EF7936EF}" dt="2022-04-25T04:48:25.093" v="198"/>
          <ac:cxnSpMkLst>
            <pc:docMk/>
            <pc:sldMk cId="767050147" sldId="284"/>
            <ac:cxnSpMk id="846" creationId="{92AA96CC-DBAE-262C-3150-3027A4499C48}"/>
          </ac:cxnSpMkLst>
        </pc:cxn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10565105" sldId="285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10565105" sldId="285"/>
            <ac:spMk id="2" creationId="{0FB6D62A-8814-7D95-82ED-509F8FF3F0B8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700439251" sldId="286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700439251" sldId="286"/>
            <ac:spMk id="33" creationId="{836C275A-2B94-4F9B-F272-A3684A1BA9AD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8595092" sldId="288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8595092" sldId="288"/>
            <ac:spMk id="2" creationId="{ABB933BA-A612-4995-E25F-6D73C1ABF33E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070853203" sldId="290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070853203" sldId="290"/>
            <ac:spMk id="4" creationId="{ED6DC94C-A5C4-ECD0-1613-2EAF477665E7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367838325" sldId="291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367838325" sldId="291"/>
            <ac:spMk id="3" creationId="{95DF9ECA-84DE-967C-630E-2FF355818D9F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93697799" sldId="292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93697799" sldId="292"/>
            <ac:spMk id="4" creationId="{B7D5473C-C74A-23C9-E953-ED3DD5F39305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910196740" sldId="293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910196740" sldId="293"/>
            <ac:spMk id="4" creationId="{9D8D907B-E4F3-E4E7-6742-B6FD72AC595E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298413495" sldId="294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298413495" sldId="294"/>
            <ac:spMk id="5" creationId="{1D2976E0-1568-B502-094F-B6CF12D32742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960797776" sldId="295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960797776" sldId="295"/>
            <ac:spMk id="4" creationId="{9FB478B5-3936-51E7-A199-1EAA9C271D7E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706259508" sldId="299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706259508" sldId="299"/>
            <ac:spMk id="2" creationId="{FBFBDDC6-7BE1-D387-1829-E409FFE690BA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371969839" sldId="300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371969839" sldId="300"/>
            <ac:spMk id="5" creationId="{7F77CA61-0199-9260-1FE1-2237376E87B6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435235030" sldId="301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435235030" sldId="301"/>
            <ac:spMk id="5" creationId="{CD1EC3E6-2F74-F85C-53D9-DFEC9019E426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286598836" sldId="302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286598836" sldId="302"/>
            <ac:spMk id="2" creationId="{61864D22-333D-70F8-37C4-80294B5537FE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162839049" sldId="304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162839049" sldId="304"/>
            <ac:spMk id="4" creationId="{EB644FE6-D37C-7891-6762-CF9F1B181682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801963495" sldId="305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801963495" sldId="305"/>
            <ac:spMk id="4" creationId="{B43827F0-E843-41CE-0DE8-FCEA7A717A92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689144174" sldId="306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689144174" sldId="306"/>
            <ac:spMk id="2" creationId="{260DBD06-530B-4B87-6857-EFDDCFC93716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85864300" sldId="308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85864300" sldId="308"/>
            <ac:spMk id="4" creationId="{E20635A6-5415-5B76-D6FE-8A1B642C5022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236478647" sldId="310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236478647" sldId="310"/>
            <ac:spMk id="3" creationId="{2E99B424-BCB4-789E-0590-9FE2139D5E65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931003162" sldId="311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931003162" sldId="311"/>
            <ac:spMk id="3" creationId="{6C4A92D8-1A92-FE78-425C-9444774839B8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84937371" sldId="312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84937371" sldId="312"/>
            <ac:spMk id="4" creationId="{E5610E91-554D-79FE-2AC7-E61912D5D2A5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4141084004" sldId="313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4141084004" sldId="313"/>
            <ac:spMk id="7" creationId="{8FC9F198-E17E-D6A2-F790-25F78C7160DE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495820288" sldId="314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495820288" sldId="314"/>
            <ac:spMk id="2" creationId="{8BF194EE-C766-8DC1-EF94-C9F0E49E46B2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17875088" sldId="315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17875088" sldId="315"/>
            <ac:spMk id="4" creationId="{B544AB5E-6F2C-0702-478F-C7EDA09D1705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442681276" sldId="316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442681276" sldId="316"/>
            <ac:spMk id="4" creationId="{4F5BAAE5-601D-B9DE-5FFE-C4E7D133FBBA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594354990" sldId="317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594354990" sldId="317"/>
            <ac:spMk id="2" creationId="{715063FE-0FCB-7657-24A9-13EFD5E88F01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641856693" sldId="318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641856693" sldId="318"/>
            <ac:spMk id="2" creationId="{787FA3DB-EB97-56F0-B59A-CE91F143F7B6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4035927318" sldId="319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4035927318" sldId="319"/>
            <ac:spMk id="3" creationId="{BEFD3585-7F61-72ED-10AD-F38638C87036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726192517" sldId="320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726192517" sldId="320"/>
            <ac:spMk id="3" creationId="{66952D09-3A94-5D20-F41C-03BD8F15584B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108629795" sldId="322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108629795" sldId="322"/>
            <ac:spMk id="3" creationId="{C9EC425A-50B2-E562-F8B4-3BEDA1C7E3CE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490798678" sldId="323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490798678" sldId="323"/>
            <ac:spMk id="3" creationId="{8252EB72-32BF-2E9F-6E9F-322EF6BB28C5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794388786" sldId="324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794388786" sldId="324"/>
            <ac:spMk id="3" creationId="{E9F27C6E-AFC7-38F4-6291-E34332BFDE5B}"/>
          </ac:spMkLst>
        </pc:spChg>
        <pc:spChg chg="mod">
          <ac:chgData name="Smith, Alexis R." userId="S::smtiha@my.erau.edu::f6eab1f9-0a0a-4f1d-96ae-30c9e6c84d6f" providerId="AD" clId="Web-{5D99C6AE-1ADB-4279-8B32-9A85EF7936EF}" dt="2022-04-25T04:05:38.728" v="18" actId="20577"/>
          <ac:spMkLst>
            <pc:docMk/>
            <pc:sldMk cId="3794388786" sldId="324"/>
            <ac:spMk id="9" creationId="{54712184-B157-C6BD-AF1D-ECCD48E6ECF3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025780106" sldId="325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025780106" sldId="325"/>
            <ac:spMk id="4" creationId="{6E4A8568-160C-7CF5-39BE-7EF1921530F5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2970063778" sldId="326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2970063778" sldId="326"/>
            <ac:spMk id="4" creationId="{C17CABF9-A3D0-499A-2ED2-BB0A9B7ED26D}"/>
          </ac:spMkLst>
        </pc:spChg>
      </pc:sldChg>
      <pc:sldChg chg="addSp modSp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1847548509" sldId="327"/>
        </pc:sldMkLst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1847548509" sldId="327"/>
            <ac:spMk id="25" creationId="{D3BC15FB-B878-3D5B-4B66-920588FE1356}"/>
          </ac:spMkLst>
        </pc:spChg>
      </pc:sldChg>
      <pc:sldChg chg="addSp modSp new">
        <pc:chgData name="Smith, Alexis R." userId="S::smtiha@my.erau.edu::f6eab1f9-0a0a-4f1d-96ae-30c9e6c84d6f" providerId="AD" clId="Web-{5D99C6AE-1ADB-4279-8B32-9A85EF7936EF}" dt="2022-04-25T04:37:00.907" v="186"/>
        <pc:sldMkLst>
          <pc:docMk/>
          <pc:sldMk cId="375366202" sldId="328"/>
        </pc:sldMkLst>
        <pc:spChg chg="mod">
          <ac:chgData name="Smith, Alexis R." userId="S::smtiha@my.erau.edu::f6eab1f9-0a0a-4f1d-96ae-30c9e6c84d6f" providerId="AD" clId="Web-{5D99C6AE-1ADB-4279-8B32-9A85EF7936EF}" dt="2022-04-25T04:20:14.168" v="156" actId="1076"/>
          <ac:spMkLst>
            <pc:docMk/>
            <pc:sldMk cId="375366202" sldId="328"/>
            <ac:spMk id="2" creationId="{69679899-E6ED-D68C-D975-89497223BA11}"/>
          </ac:spMkLst>
        </pc:spChg>
        <pc:spChg chg="mod">
          <ac:chgData name="Smith, Alexis R." userId="S::smtiha@my.erau.edu::f6eab1f9-0a0a-4f1d-96ae-30c9e6c84d6f" providerId="AD" clId="Web-{5D99C6AE-1ADB-4279-8B32-9A85EF7936EF}" dt="2022-04-25T04:20:17.105" v="157" actId="1076"/>
          <ac:spMkLst>
            <pc:docMk/>
            <pc:sldMk cId="375366202" sldId="328"/>
            <ac:spMk id="3" creationId="{F2C904EE-B8ED-8AFF-E608-0321AD2A337E}"/>
          </ac:spMkLst>
        </pc:spChg>
        <pc:spChg chg="add mod">
          <ac:chgData name="Smith, Alexis R." userId="S::smtiha@my.erau.edu::f6eab1f9-0a0a-4f1d-96ae-30c9e6c84d6f" providerId="AD" clId="Web-{5D99C6AE-1ADB-4279-8B32-9A85EF7936EF}" dt="2022-04-25T04:37:00.907" v="186"/>
          <ac:spMkLst>
            <pc:docMk/>
            <pc:sldMk cId="375366202" sldId="328"/>
            <ac:spMk id="4" creationId="{16B0D445-8244-2817-AC74-EB71E9A3CA13}"/>
          </ac:spMkLst>
        </pc:spChg>
      </pc:sldChg>
      <pc:sldMasterChg chg="mod modSldLayout">
        <pc:chgData name="Smith, Alexis R." userId="S::smtiha@my.erau.edu::f6eab1f9-0a0a-4f1d-96ae-30c9e6c84d6f" providerId="AD" clId="Web-{5D99C6AE-1ADB-4279-8B32-9A85EF7936EF}" dt="2022-04-25T04:37:00.907" v="186"/>
        <pc:sldMasterMkLst>
          <pc:docMk/>
          <pc:sldMasterMk cId="2639004277" sldId="2147483660"/>
        </pc:sldMasterMkLst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101240140" sldId="2147483661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794368255" sldId="2147483662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773330346" sldId="2147483663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392899991" sldId="2147483664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2577782849" sldId="2147483665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511348737" sldId="2147483666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3343390188" sldId="2147483667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3343995934" sldId="2147483668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3041192812" sldId="2147483669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1505856146" sldId="2147483670"/>
          </pc:sldLayoutMkLst>
        </pc:sldLayoutChg>
        <pc:sldLayoutChg chg="mod">
          <pc:chgData name="Smith, Alexis R." userId="S::smtiha@my.erau.edu::f6eab1f9-0a0a-4f1d-96ae-30c9e6c84d6f" providerId="AD" clId="Web-{5D99C6AE-1ADB-4279-8B32-9A85EF7936EF}" dt="2022-04-25T04:37:00.907" v="186"/>
          <pc:sldLayoutMkLst>
            <pc:docMk/>
            <pc:sldMasterMk cId="2639004277" sldId="2147483660"/>
            <pc:sldLayoutMk cId="1559794424" sldId="2147483671"/>
          </pc:sldLayoutMkLst>
        </pc:sldLayoutChg>
      </pc:sldMasterChg>
    </pc:docChg>
  </pc:docChgLst>
  <pc:docChgLst>
    <pc:chgData name="Smith, Alexis R." userId="S::smtiha@my.erau.edu::f6eab1f9-0a0a-4f1d-96ae-30c9e6c84d6f" providerId="AD" clId="Web-{E2243727-8455-43DB-A0C9-B330B42A089F}"/>
    <pc:docChg chg="modSld">
      <pc:chgData name="Smith, Alexis R." userId="S::smtiha@my.erau.edu::f6eab1f9-0a0a-4f1d-96ae-30c9e6c84d6f" providerId="AD" clId="Web-{E2243727-8455-43DB-A0C9-B330B42A089F}" dt="2022-04-25T04:57:32.589" v="55"/>
      <pc:docMkLst>
        <pc:docMk/>
      </pc:docMkLst>
      <pc:sldChg chg="modNotes">
        <pc:chgData name="Smith, Alexis R." userId="S::smtiha@my.erau.edu::f6eab1f9-0a0a-4f1d-96ae-30c9e6c84d6f" providerId="AD" clId="Web-{E2243727-8455-43DB-A0C9-B330B42A089F}" dt="2022-04-25T04:57:32.589" v="55"/>
        <pc:sldMkLst>
          <pc:docMk/>
          <pc:sldMk cId="767050147" sldId="284"/>
        </pc:sldMkLst>
      </pc:sldChg>
    </pc:docChg>
  </pc:docChgLst>
  <pc:docChgLst>
    <pc:chgData name="Smith, Alexis R." userId="S::smtiha@my.erau.edu::f6eab1f9-0a0a-4f1d-96ae-30c9e6c84d6f" providerId="AD" clId="Web-{6D226CF0-4B67-4C2D-8609-BDCD0FF705BA}"/>
    <pc:docChg chg="addSld">
      <pc:chgData name="Smith, Alexis R." userId="S::smtiha@my.erau.edu::f6eab1f9-0a0a-4f1d-96ae-30c9e6c84d6f" providerId="AD" clId="Web-{6D226CF0-4B67-4C2D-8609-BDCD0FF705BA}" dt="2022-04-24T19:31:14.656" v="0"/>
      <pc:docMkLst>
        <pc:docMk/>
      </pc:docMkLst>
      <pc:sldChg chg="new">
        <pc:chgData name="Smith, Alexis R." userId="S::smtiha@my.erau.edu::f6eab1f9-0a0a-4f1d-96ae-30c9e6c84d6f" providerId="AD" clId="Web-{6D226CF0-4B67-4C2D-8609-BDCD0FF705BA}" dt="2022-04-24T19:31:14.656" v="0"/>
        <pc:sldMkLst>
          <pc:docMk/>
          <pc:sldMk cId="133757820" sldId="270"/>
        </pc:sldMkLst>
      </pc:sldChg>
    </pc:docChg>
  </pc:docChgLst>
  <pc:docChgLst>
    <pc:chgData name="Mwangi, Wairimu" userId="S::mwangiw1@my.erau.edu::8722cf5a-4492-4b8e-b3c0-4a15112f24c5" providerId="AD" clId="Web-{2DCDFF20-88F0-4784-B896-059A794552CC}"/>
    <pc:docChg chg="modSld">
      <pc:chgData name="Mwangi, Wairimu" userId="S::mwangiw1@my.erau.edu::8722cf5a-4492-4b8e-b3c0-4a15112f24c5" providerId="AD" clId="Web-{2DCDFF20-88F0-4784-B896-059A794552CC}" dt="2022-04-22T15:47:24.048" v="17" actId="20577"/>
      <pc:docMkLst>
        <pc:docMk/>
      </pc:docMkLst>
      <pc:sldChg chg="modSp">
        <pc:chgData name="Mwangi, Wairimu" userId="S::mwangiw1@my.erau.edu::8722cf5a-4492-4b8e-b3c0-4a15112f24c5" providerId="AD" clId="Web-{2DCDFF20-88F0-4784-B896-059A794552CC}" dt="2022-04-22T15:47:24.048" v="17" actId="20577"/>
        <pc:sldMkLst>
          <pc:docMk/>
          <pc:sldMk cId="2958147033" sldId="260"/>
        </pc:sldMkLst>
        <pc:spChg chg="mod">
          <ac:chgData name="Mwangi, Wairimu" userId="S::mwangiw1@my.erau.edu::8722cf5a-4492-4b8e-b3c0-4a15112f24c5" providerId="AD" clId="Web-{2DCDFF20-88F0-4784-B896-059A794552CC}" dt="2022-04-22T15:47:24.048" v="17" actId="20577"/>
          <ac:spMkLst>
            <pc:docMk/>
            <pc:sldMk cId="2958147033" sldId="260"/>
            <ac:spMk id="3" creationId="{2B3D7A27-6319-03D1-F826-51835E402D31}"/>
          </ac:spMkLst>
        </pc:spChg>
      </pc:sldChg>
    </pc:docChg>
  </pc:docChgLst>
  <pc:docChgLst>
    <pc:chgData name="Fiello II, Thomas E." userId="S::fiellot@my.erau.edu::dbc188aa-f35d-48aa-9866-84ac34af17b0" providerId="AD" clId="Web-{F0E2E8D8-BD0C-4A74-BEA5-66622CC07094}"/>
    <pc:docChg chg="addSld delSld modSld sldOrd">
      <pc:chgData name="Fiello II, Thomas E." userId="S::fiellot@my.erau.edu::dbc188aa-f35d-48aa-9866-84ac34af17b0" providerId="AD" clId="Web-{F0E2E8D8-BD0C-4A74-BEA5-66622CC07094}" dt="2022-04-25T03:05:08.594" v="4308"/>
      <pc:docMkLst>
        <pc:docMk/>
      </pc:docMkLst>
      <pc:sldChg chg="addSp delSp modSp mod setBg addAnim">
        <pc:chgData name="Fiello II, Thomas E." userId="S::fiellot@my.erau.edu::dbc188aa-f35d-48aa-9866-84ac34af17b0" providerId="AD" clId="Web-{F0E2E8D8-BD0C-4A74-BEA5-66622CC07094}" dt="2022-04-25T00:18:17.117" v="993"/>
        <pc:sldMkLst>
          <pc:docMk/>
          <pc:sldMk cId="532695501" sldId="261"/>
        </pc:sldMkLst>
        <pc:spChg chg="mod">
          <ac:chgData name="Fiello II, Thomas E." userId="S::fiellot@my.erau.edu::dbc188aa-f35d-48aa-9866-84ac34af17b0" providerId="AD" clId="Web-{F0E2E8D8-BD0C-4A74-BEA5-66622CC07094}" dt="2022-04-25T00:18:17.117" v="992"/>
          <ac:spMkLst>
            <pc:docMk/>
            <pc:sldMk cId="532695501" sldId="261"/>
            <ac:spMk id="2" creationId="{2E651891-B942-531B-5FCE-F61089F90371}"/>
          </ac:spMkLst>
        </pc:spChg>
        <pc:spChg chg="del mod">
          <ac:chgData name="Fiello II, Thomas E." userId="S::fiellot@my.erau.edu::dbc188aa-f35d-48aa-9866-84ac34af17b0" providerId="AD" clId="Web-{F0E2E8D8-BD0C-4A74-BEA5-66622CC07094}" dt="2022-04-25T00:17:07.911" v="983"/>
          <ac:spMkLst>
            <pc:docMk/>
            <pc:sldMk cId="532695501" sldId="261"/>
            <ac:spMk id="3" creationId="{D7493EA8-EC9C-6435-0AA9-B3B7C0FB02C0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0:18:06.882" v="989"/>
          <ac:spMkLst>
            <pc:docMk/>
            <pc:sldMk cId="532695501" sldId="261"/>
            <ac:spMk id="5" creationId="{392888FD-00F5-3A8D-255C-4CEB80BFA323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18:17.117" v="991"/>
          <ac:spMkLst>
            <pc:docMk/>
            <pc:sldMk cId="532695501" sldId="261"/>
            <ac:spMk id="7" creationId="{99485AE2-6BE9-4DCA-A6C4-83F4EEFCCCC0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18:17.117" v="991"/>
          <ac:spMkLst>
            <pc:docMk/>
            <pc:sldMk cId="532695501" sldId="261"/>
            <ac:spMk id="9" creationId="{65BA7CAF-5EE9-4EEE-9E12-B2CECCB94D62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18:17.117" v="991"/>
          <ac:spMkLst>
            <pc:docMk/>
            <pc:sldMk cId="532695501" sldId="261"/>
            <ac:spMk id="11" creationId="{EC199F73-795E-469A-AF4B-13FA2C7AB76F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18:17.117" v="992"/>
          <ac:spMkLst>
            <pc:docMk/>
            <pc:sldMk cId="532695501" sldId="261"/>
            <ac:spMk id="13" creationId="{35BAD784-BAAF-4CC0-9F52-682A8E966706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18:17.117" v="992"/>
          <ac:spMkLst>
            <pc:docMk/>
            <pc:sldMk cId="532695501" sldId="261"/>
            <ac:spMk id="14" creationId="{25D401B9-9595-42B7-B197-AB5FB5C653B2}"/>
          </ac:spMkLst>
        </pc:spChg>
      </pc:sldChg>
      <pc:sldChg chg="addSp delSp modSp mod setBg">
        <pc:chgData name="Fiello II, Thomas E." userId="S::fiellot@my.erau.edu::dbc188aa-f35d-48aa-9866-84ac34af17b0" providerId="AD" clId="Web-{F0E2E8D8-BD0C-4A74-BEA5-66622CC07094}" dt="2022-04-25T02:59:04.394" v="4055" actId="20577"/>
        <pc:sldMkLst>
          <pc:docMk/>
          <pc:sldMk cId="819661908" sldId="262"/>
        </pc:sldMkLst>
        <pc:spChg chg="mod">
          <ac:chgData name="Fiello II, Thomas E." userId="S::fiellot@my.erau.edu::dbc188aa-f35d-48aa-9866-84ac34af17b0" providerId="AD" clId="Web-{F0E2E8D8-BD0C-4A74-BEA5-66622CC07094}" dt="2022-04-25T02:59:04.394" v="4055" actId="20577"/>
          <ac:spMkLst>
            <pc:docMk/>
            <pc:sldMk cId="819661908" sldId="262"/>
            <ac:spMk id="2" creationId="{623F29DB-5336-A831-0455-6100AE154EE0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2:58:34.267" v="4041"/>
          <ac:spMkLst>
            <pc:docMk/>
            <pc:sldMk cId="819661908" sldId="262"/>
            <ac:spMk id="3" creationId="{38A61C56-9FE8-CD9C-D310-AFB357C3EBF4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58:34.267" v="4041"/>
          <ac:spMkLst>
            <pc:docMk/>
            <pc:sldMk cId="819661908" sldId="262"/>
            <ac:spMk id="8" creationId="{35BAD784-BAAF-4CC0-9F52-682A8E966706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58:34.267" v="4041"/>
          <ac:spMkLst>
            <pc:docMk/>
            <pc:sldMk cId="819661908" sldId="262"/>
            <ac:spMk id="10" creationId="{25D401B9-9595-42B7-B197-AB5FB5C653B2}"/>
          </ac:spMkLst>
        </pc:spChg>
      </pc:sldChg>
      <pc:sldChg chg="del">
        <pc:chgData name="Fiello II, Thomas E." userId="S::fiellot@my.erau.edu::dbc188aa-f35d-48aa-9866-84ac34af17b0" providerId="AD" clId="Web-{F0E2E8D8-BD0C-4A74-BEA5-66622CC07094}" dt="2022-04-25T01:43:38.488" v="3486"/>
        <pc:sldMkLst>
          <pc:docMk/>
          <pc:sldMk cId="808779921" sldId="289"/>
        </pc:sldMkLst>
      </pc:sldChg>
      <pc:sldChg chg="modSp">
        <pc:chgData name="Fiello II, Thomas E." userId="S::fiellot@my.erau.edu::dbc188aa-f35d-48aa-9866-84ac34af17b0" providerId="AD" clId="Web-{F0E2E8D8-BD0C-4A74-BEA5-66622CC07094}" dt="2022-04-25T01:55:59.989" v="3847" actId="20577"/>
        <pc:sldMkLst>
          <pc:docMk/>
          <pc:sldMk cId="3070853203" sldId="290"/>
        </pc:sldMkLst>
        <pc:spChg chg="mod">
          <ac:chgData name="Fiello II, Thomas E." userId="S::fiellot@my.erau.edu::dbc188aa-f35d-48aa-9866-84ac34af17b0" providerId="AD" clId="Web-{F0E2E8D8-BD0C-4A74-BEA5-66622CC07094}" dt="2022-04-25T01:55:59.989" v="3847" actId="20577"/>
          <ac:spMkLst>
            <pc:docMk/>
            <pc:sldMk cId="3070853203" sldId="290"/>
            <ac:spMk id="3" creationId="{CECC5010-718D-D5BB-FDDA-3D1D1E975769}"/>
          </ac:spMkLst>
        </pc:spChg>
      </pc:sldChg>
      <pc:sldChg chg="addSp delSp modSp new mod setBg">
        <pc:chgData name="Fiello II, Thomas E." userId="S::fiellot@my.erau.edu::dbc188aa-f35d-48aa-9866-84ac34af17b0" providerId="AD" clId="Web-{F0E2E8D8-BD0C-4A74-BEA5-66622CC07094}" dt="2022-04-25T00:25:32.476" v="1381" actId="20577"/>
        <pc:sldMkLst>
          <pc:docMk/>
          <pc:sldMk cId="2367838325" sldId="291"/>
        </pc:sldMkLst>
        <pc:spChg chg="mod">
          <ac:chgData name="Fiello II, Thomas E." userId="S::fiellot@my.erau.edu::dbc188aa-f35d-48aa-9866-84ac34af17b0" providerId="AD" clId="Web-{F0E2E8D8-BD0C-4A74-BEA5-66622CC07094}" dt="2022-04-25T00:23:26.596" v="1224" actId="20577"/>
          <ac:spMkLst>
            <pc:docMk/>
            <pc:sldMk cId="2367838325" sldId="291"/>
            <ac:spMk id="2" creationId="{F20EE839-3284-67F5-9210-A7173ABBDB39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0:17:41.709" v="988"/>
          <ac:spMkLst>
            <pc:docMk/>
            <pc:sldMk cId="2367838325" sldId="291"/>
            <ac:spMk id="3" creationId="{CC59691E-24D2-7141-61BD-9C5A10996D07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17:41.709" v="988"/>
          <ac:spMkLst>
            <pc:docMk/>
            <pc:sldMk cId="2367838325" sldId="291"/>
            <ac:spMk id="8" creationId="{A9CD6474-47AA-4D47-AF35-32FA3089BDD1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17:37.865" v="985"/>
          <ac:spMkLst>
            <pc:docMk/>
            <pc:sldMk cId="2367838325" sldId="291"/>
            <ac:spMk id="9" creationId="{6E00E3E0-07DA-4A53-8D2F-59983E1449A0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17:41.709" v="988"/>
          <ac:spMkLst>
            <pc:docMk/>
            <pc:sldMk cId="2367838325" sldId="291"/>
            <ac:spMk id="10" creationId="{5E1FEFA6-7D4F-4746-AE64-D4D52FE76DC2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17:41.693" v="987"/>
          <ac:spMkLst>
            <pc:docMk/>
            <pc:sldMk cId="2367838325" sldId="291"/>
            <ac:spMk id="11" creationId="{7C45E44A-48F0-452E-94AB-C02C0355C6C5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17:41.693" v="987"/>
          <ac:spMkLst>
            <pc:docMk/>
            <pc:sldMk cId="2367838325" sldId="291"/>
            <ac:spMk id="12" creationId="{10EE8294-4110-44EB-8577-6CA8DF797A49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17:41.693" v="987"/>
          <ac:spMkLst>
            <pc:docMk/>
            <pc:sldMk cId="2367838325" sldId="291"/>
            <ac:spMk id="14" creationId="{CC59691E-24D2-7141-61BD-9C5A10996D07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17:41.709" v="988"/>
          <ac:spMkLst>
            <pc:docMk/>
            <pc:sldMk cId="2367838325" sldId="291"/>
            <ac:spMk id="16" creationId="{BF8DA3CF-9D4B-403A-9AD4-BB177DAB6CC1}"/>
          </ac:spMkLst>
        </pc:spChg>
        <pc:spChg chg="add mod">
          <ac:chgData name="Fiello II, Thomas E." userId="S::fiellot@my.erau.edu::dbc188aa-f35d-48aa-9866-84ac34af17b0" providerId="AD" clId="Web-{F0E2E8D8-BD0C-4A74-BEA5-66622CC07094}" dt="2022-04-25T00:25:32.476" v="1381" actId="20577"/>
          <ac:spMkLst>
            <pc:docMk/>
            <pc:sldMk cId="2367838325" sldId="291"/>
            <ac:spMk id="17" creationId="{CC59691E-24D2-7141-61BD-9C5A10996D07}"/>
          </ac:spMkLst>
        </pc:spChg>
        <pc:graphicFrameChg chg="add del">
          <ac:chgData name="Fiello II, Thomas E." userId="S::fiellot@my.erau.edu::dbc188aa-f35d-48aa-9866-84ac34af17b0" providerId="AD" clId="Web-{F0E2E8D8-BD0C-4A74-BEA5-66622CC07094}" dt="2022-04-25T00:17:37.865" v="985"/>
          <ac:graphicFrameMkLst>
            <pc:docMk/>
            <pc:sldMk cId="2367838325" sldId="291"/>
            <ac:graphicFrameMk id="5" creationId="{7B8F1BFA-DDC5-B028-FBF0-81C9F1317709}"/>
          </ac:graphicFrameMkLst>
        </pc:graphicFrameChg>
        <pc:picChg chg="add del">
          <ac:chgData name="Fiello II, Thomas E." userId="S::fiellot@my.erau.edu::dbc188aa-f35d-48aa-9866-84ac34af17b0" providerId="AD" clId="Web-{F0E2E8D8-BD0C-4A74-BEA5-66622CC07094}" dt="2022-04-25T00:17:41.693" v="987"/>
          <ac:picMkLst>
            <pc:docMk/>
            <pc:sldMk cId="2367838325" sldId="291"/>
            <ac:picMk id="13" creationId="{D640D712-D526-D187-3385-725EBD2C4C4F}"/>
          </ac:picMkLst>
        </pc:picChg>
      </pc:sldChg>
      <pc:sldChg chg="addSp delSp modSp new mod setBg">
        <pc:chgData name="Fiello II, Thomas E." userId="S::fiellot@my.erau.edu::dbc188aa-f35d-48aa-9866-84ac34af17b0" providerId="AD" clId="Web-{F0E2E8D8-BD0C-4A74-BEA5-66622CC07094}" dt="2022-04-25T01:12:47.591" v="2431" actId="20577"/>
        <pc:sldMkLst>
          <pc:docMk/>
          <pc:sldMk cId="293697799" sldId="292"/>
        </pc:sldMkLst>
        <pc:spChg chg="mod">
          <ac:chgData name="Fiello II, Thomas E." userId="S::fiellot@my.erau.edu::dbc188aa-f35d-48aa-9866-84ac34af17b0" providerId="AD" clId="Web-{F0E2E8D8-BD0C-4A74-BEA5-66622CC07094}" dt="2022-04-25T01:11:15.322" v="2355" actId="14100"/>
          <ac:spMkLst>
            <pc:docMk/>
            <pc:sldMk cId="293697799" sldId="292"/>
            <ac:spMk id="2" creationId="{FF823F82-1558-1F20-C4E4-3900387568F2}"/>
          </ac:spMkLst>
        </pc:spChg>
        <pc:spChg chg="mod">
          <ac:chgData name="Fiello II, Thomas E." userId="S::fiellot@my.erau.edu::dbc188aa-f35d-48aa-9866-84ac34af17b0" providerId="AD" clId="Web-{F0E2E8D8-BD0C-4A74-BEA5-66622CC07094}" dt="2022-04-25T01:12:47.591" v="2431" actId="20577"/>
          <ac:spMkLst>
            <pc:docMk/>
            <pc:sldMk cId="293697799" sldId="292"/>
            <ac:spMk id="3" creationId="{3E16322D-89F8-6F30-15D0-8BC8C3BD3621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10:56.087" v="2340"/>
          <ac:spMkLst>
            <pc:docMk/>
            <pc:sldMk cId="293697799" sldId="292"/>
            <ac:spMk id="9" creationId="{4D88A92C-0BD1-4D13-9480-9CA5056B1076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10:56.087" v="2340"/>
          <ac:spMkLst>
            <pc:docMk/>
            <pc:sldMk cId="293697799" sldId="292"/>
            <ac:spMk id="11" creationId="{F850E0BE-0A13-43E4-9007-A06960852F21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1:10:56.087" v="2340"/>
          <ac:spMkLst>
            <pc:docMk/>
            <pc:sldMk cId="293697799" sldId="292"/>
            <ac:spMk id="16" creationId="{EB11D716-C386-4458-B509-DF66B4C0B9C8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1:10:56.087" v="2340"/>
          <ac:spMkLst>
            <pc:docMk/>
            <pc:sldMk cId="293697799" sldId="292"/>
            <ac:spMk id="18" creationId="{DE1BE3E3-58C1-4A81-90ED-54387D0F1B87}"/>
          </ac:spMkLst>
        </pc:spChg>
        <pc:picChg chg="add mod">
          <ac:chgData name="Fiello II, Thomas E." userId="S::fiellot@my.erau.edu::dbc188aa-f35d-48aa-9866-84ac34af17b0" providerId="AD" clId="Web-{F0E2E8D8-BD0C-4A74-BEA5-66622CC07094}" dt="2022-04-25T01:10:56.087" v="2340"/>
          <ac:picMkLst>
            <pc:docMk/>
            <pc:sldMk cId="293697799" sldId="292"/>
            <ac:picMk id="5" creationId="{1D9342E4-1933-9ECD-A67E-45BC0F05461A}"/>
          </ac:picMkLst>
        </pc:picChg>
      </pc:sldChg>
      <pc:sldChg chg="addSp delSp modSp new mod setBg">
        <pc:chgData name="Fiello II, Thomas E." userId="S::fiellot@my.erau.edu::dbc188aa-f35d-48aa-9866-84ac34af17b0" providerId="AD" clId="Web-{F0E2E8D8-BD0C-4A74-BEA5-66622CC07094}" dt="2022-04-25T00:31:15.738" v="1887" actId="20577"/>
        <pc:sldMkLst>
          <pc:docMk/>
          <pc:sldMk cId="3910196740" sldId="293"/>
        </pc:sldMkLst>
        <pc:spChg chg="mod">
          <ac:chgData name="Fiello II, Thomas E." userId="S::fiellot@my.erau.edu::dbc188aa-f35d-48aa-9866-84ac34af17b0" providerId="AD" clId="Web-{F0E2E8D8-BD0C-4A74-BEA5-66622CC07094}" dt="2022-04-25T00:30:59.831" v="1879"/>
          <ac:spMkLst>
            <pc:docMk/>
            <pc:sldMk cId="3910196740" sldId="293"/>
            <ac:spMk id="2" creationId="{DCE13CB8-220B-BDFD-1683-82CE8AC14128}"/>
          </ac:spMkLst>
        </pc:spChg>
        <pc:spChg chg="mod">
          <ac:chgData name="Fiello II, Thomas E." userId="S::fiellot@my.erau.edu::dbc188aa-f35d-48aa-9866-84ac34af17b0" providerId="AD" clId="Web-{F0E2E8D8-BD0C-4A74-BEA5-66622CC07094}" dt="2022-04-25T00:31:15.738" v="1887" actId="20577"/>
          <ac:spMkLst>
            <pc:docMk/>
            <pc:sldMk cId="3910196740" sldId="293"/>
            <ac:spMk id="3" creationId="{2ACD3398-86CF-0CDA-3824-C8A3A50C6D83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0:30:46.940" v="1876"/>
          <ac:spMkLst>
            <pc:docMk/>
            <pc:sldMk cId="3910196740" sldId="293"/>
            <ac:spMk id="5" creationId="{7BA55715-E214-9059-390D-04F4488036FA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0:30:48.330" v="1877"/>
          <ac:spMkLst>
            <pc:docMk/>
            <pc:sldMk cId="3910196740" sldId="293"/>
            <ac:spMk id="7" creationId="{9CA60302-5BC2-297C-8CFC-9DC0D62B0D99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30:59.831" v="1879"/>
          <ac:spMkLst>
            <pc:docMk/>
            <pc:sldMk cId="3910196740" sldId="293"/>
            <ac:spMk id="8" creationId="{6BD1C247-1E5B-4399-87F8-31C532F0A276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30:59.831" v="1879"/>
          <ac:spMkLst>
            <pc:docMk/>
            <pc:sldMk cId="3910196740" sldId="293"/>
            <ac:spMk id="10" creationId="{D3F0F311-CB15-4C1D-937F-8DBB429D8E9E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30:59.831" v="1879"/>
          <ac:spMkLst>
            <pc:docMk/>
            <pc:sldMk cId="3910196740" sldId="293"/>
            <ac:spMk id="12" creationId="{E6F70DE8-A2A4-4336-A602-73036FEDC795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30:59.831" v="1879"/>
          <ac:spMkLst>
            <pc:docMk/>
            <pc:sldMk cId="3910196740" sldId="293"/>
            <ac:spMk id="14" creationId="{0BC37474-18AF-4624-880A-2ACF6A6507D7}"/>
          </ac:spMkLst>
        </pc:spChg>
      </pc:sldChg>
      <pc:sldChg chg="addSp delSp modSp add mod replId setBg">
        <pc:chgData name="Fiello II, Thomas E." userId="S::fiellot@my.erau.edu::dbc188aa-f35d-48aa-9866-84ac34af17b0" providerId="AD" clId="Web-{F0E2E8D8-BD0C-4A74-BEA5-66622CC07094}" dt="2022-04-25T00:52:00.875" v="2164" actId="20577"/>
        <pc:sldMkLst>
          <pc:docMk/>
          <pc:sldMk cId="3298413495" sldId="294"/>
        </pc:sldMkLst>
        <pc:spChg chg="mod">
          <ac:chgData name="Fiello II, Thomas E." userId="S::fiellot@my.erau.edu::dbc188aa-f35d-48aa-9866-84ac34af17b0" providerId="AD" clId="Web-{F0E2E8D8-BD0C-4A74-BEA5-66622CC07094}" dt="2022-04-25T00:52:00.875" v="2164" actId="20577"/>
          <ac:spMkLst>
            <pc:docMk/>
            <pc:sldMk cId="3298413495" sldId="294"/>
            <ac:spMk id="2" creationId="{DCE13CB8-220B-BDFD-1683-82CE8AC14128}"/>
          </ac:spMkLst>
        </pc:spChg>
        <pc:spChg chg="mod ord">
          <ac:chgData name="Fiello II, Thomas E." userId="S::fiellot@my.erau.edu::dbc188aa-f35d-48aa-9866-84ac34af17b0" providerId="AD" clId="Web-{F0E2E8D8-BD0C-4A74-BEA5-66622CC07094}" dt="2022-04-25T00:37:54.752" v="2092" actId="14100"/>
          <ac:spMkLst>
            <pc:docMk/>
            <pc:sldMk cId="3298413495" sldId="294"/>
            <ac:spMk id="3" creationId="{2ACD3398-86CF-0CDA-3824-C8A3A50C6D83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37:46.767" v="2089"/>
          <ac:spMkLst>
            <pc:docMk/>
            <pc:sldMk cId="3298413495" sldId="294"/>
            <ac:spMk id="9" creationId="{D309FA25-1772-4961-90BE-D39F20067CD1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37:46.767" v="2089"/>
          <ac:spMkLst>
            <pc:docMk/>
            <pc:sldMk cId="3298413495" sldId="294"/>
            <ac:spMk id="11" creationId="{8A7C3535-4FB5-4E5B-BDFE-FA61877AF1A9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37:46.767" v="2090"/>
          <ac:spMkLst>
            <pc:docMk/>
            <pc:sldMk cId="3298413495" sldId="294"/>
            <ac:spMk id="13" creationId="{C1CA7196-CAF1-4234-8849-E335F0BCA3E8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37:46.767" v="2090"/>
          <ac:spMkLst>
            <pc:docMk/>
            <pc:sldMk cId="3298413495" sldId="294"/>
            <ac:spMk id="14" creationId="{8A7C3535-4FB5-4E5B-BDFE-FA61877AF1A9}"/>
          </ac:spMkLst>
        </pc:spChg>
        <pc:picChg chg="add mod">
          <ac:chgData name="Fiello II, Thomas E." userId="S::fiellot@my.erau.edu::dbc188aa-f35d-48aa-9866-84ac34af17b0" providerId="AD" clId="Web-{F0E2E8D8-BD0C-4A74-BEA5-66622CC07094}" dt="2022-04-25T00:37:46.767" v="2090"/>
          <ac:picMkLst>
            <pc:docMk/>
            <pc:sldMk cId="3298413495" sldId="294"/>
            <ac:picMk id="4" creationId="{A8356CE7-2160-7027-799A-FE1DD4C67421}"/>
          </ac:picMkLst>
        </pc:picChg>
      </pc:sldChg>
      <pc:sldChg chg="addSp delSp modSp add mod replId modClrScheme delDesignElem chgLayout">
        <pc:chgData name="Fiello II, Thomas E." userId="S::fiellot@my.erau.edu::dbc188aa-f35d-48aa-9866-84ac34af17b0" providerId="AD" clId="Web-{F0E2E8D8-BD0C-4A74-BEA5-66622CC07094}" dt="2022-04-25T00:52:12.688" v="2176" actId="14100"/>
        <pc:sldMkLst>
          <pc:docMk/>
          <pc:sldMk cId="960797776" sldId="295"/>
        </pc:sldMkLst>
        <pc:spChg chg="mod ord">
          <ac:chgData name="Fiello II, Thomas E." userId="S::fiellot@my.erau.edu::dbc188aa-f35d-48aa-9866-84ac34af17b0" providerId="AD" clId="Web-{F0E2E8D8-BD0C-4A74-BEA5-66622CC07094}" dt="2022-04-25T00:52:12.688" v="2176" actId="14100"/>
          <ac:spMkLst>
            <pc:docMk/>
            <pc:sldMk cId="960797776" sldId="295"/>
            <ac:spMk id="2" creationId="{DCE13CB8-220B-BDFD-1683-82CE8AC14128}"/>
          </ac:spMkLst>
        </pc:spChg>
        <pc:spChg chg="mod ord">
          <ac:chgData name="Fiello II, Thomas E." userId="S::fiellot@my.erau.edu::dbc188aa-f35d-48aa-9866-84ac34af17b0" providerId="AD" clId="Web-{F0E2E8D8-BD0C-4A74-BEA5-66622CC07094}" dt="2022-04-25T00:46:50.661" v="2133" actId="20577"/>
          <ac:spMkLst>
            <pc:docMk/>
            <pc:sldMk cId="960797776" sldId="295"/>
            <ac:spMk id="3" creationId="{2ACD3398-86CF-0CDA-3824-C8A3A50C6D83}"/>
          </ac:spMkLst>
        </pc:spChg>
        <pc:spChg chg="add del mod ord">
          <ac:chgData name="Fiello II, Thomas E." userId="S::fiellot@my.erau.edu::dbc188aa-f35d-48aa-9866-84ac34af17b0" providerId="AD" clId="Web-{F0E2E8D8-BD0C-4A74-BEA5-66622CC07094}" dt="2022-04-25T00:45:30.893" v="2116"/>
          <ac:spMkLst>
            <pc:docMk/>
            <pc:sldMk cId="960797776" sldId="295"/>
            <ac:spMk id="6" creationId="{A8285EDE-B0D3-FDE8-63CA-9BFEF000D786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45:30.893" v="2116"/>
          <ac:spMkLst>
            <pc:docMk/>
            <pc:sldMk cId="960797776" sldId="295"/>
            <ac:spMk id="8" creationId="{8A7C3535-4FB5-4E5B-BDFE-FA61877AF1A9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0:45:30.893" v="2116"/>
          <ac:spMkLst>
            <pc:docMk/>
            <pc:sldMk cId="960797776" sldId="295"/>
            <ac:spMk id="11" creationId="{C1CA7196-CAF1-4234-8849-E335F0BCA3E8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0:45:15.470" v="2114"/>
          <ac:spMkLst>
            <pc:docMk/>
            <pc:sldMk cId="960797776" sldId="295"/>
            <ac:spMk id="13" creationId="{C1CA7196-CAF1-4234-8849-E335F0BCA3E8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0:45:15.470" v="2114"/>
          <ac:spMkLst>
            <pc:docMk/>
            <pc:sldMk cId="960797776" sldId="295"/>
            <ac:spMk id="14" creationId="{8A7C3535-4FB5-4E5B-BDFE-FA61877AF1A9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45:28.096" v="2115"/>
          <ac:spMkLst>
            <pc:docMk/>
            <pc:sldMk cId="960797776" sldId="295"/>
            <ac:spMk id="19" creationId="{C1CA7196-CAF1-4234-8849-E335F0BCA3E8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0:45:28.096" v="2115"/>
          <ac:spMkLst>
            <pc:docMk/>
            <pc:sldMk cId="960797776" sldId="295"/>
            <ac:spMk id="21" creationId="{8A7C3535-4FB5-4E5B-BDFE-FA61877AF1A9}"/>
          </ac:spMkLst>
        </pc:spChg>
        <pc:picChg chg="del">
          <ac:chgData name="Fiello II, Thomas E." userId="S::fiellot@my.erau.edu::dbc188aa-f35d-48aa-9866-84ac34af17b0" providerId="AD" clId="Web-{F0E2E8D8-BD0C-4A74-BEA5-66622CC07094}" dt="2022-04-25T00:45:13.470" v="2113"/>
          <ac:picMkLst>
            <pc:docMk/>
            <pc:sldMk cId="960797776" sldId="295"/>
            <ac:picMk id="4" creationId="{A8356CE7-2160-7027-799A-FE1DD4C67421}"/>
          </ac:picMkLst>
        </pc:picChg>
        <pc:picChg chg="add mod">
          <ac:chgData name="Fiello II, Thomas E." userId="S::fiellot@my.erau.edu::dbc188aa-f35d-48aa-9866-84ac34af17b0" providerId="AD" clId="Web-{F0E2E8D8-BD0C-4A74-BEA5-66622CC07094}" dt="2022-04-25T00:45:15.470" v="2114"/>
          <ac:picMkLst>
            <pc:docMk/>
            <pc:sldMk cId="960797776" sldId="295"/>
            <ac:picMk id="5" creationId="{A3145179-46C2-9707-76D0-B6E8BD5E3BC5}"/>
          </ac:picMkLst>
        </pc:picChg>
      </pc:sldChg>
      <pc:sldChg chg="addSp delSp modSp add replId">
        <pc:chgData name="Fiello II, Thomas E." userId="S::fiellot@my.erau.edu::dbc188aa-f35d-48aa-9866-84ac34af17b0" providerId="AD" clId="Web-{F0E2E8D8-BD0C-4A74-BEA5-66622CC07094}" dt="2022-04-25T01:03:46.744" v="2271" actId="20577"/>
        <pc:sldMkLst>
          <pc:docMk/>
          <pc:sldMk cId="1706259508" sldId="299"/>
        </pc:sldMkLst>
        <pc:spChg chg="del mod">
          <ac:chgData name="Fiello II, Thomas E." userId="S::fiellot@my.erau.edu::dbc188aa-f35d-48aa-9866-84ac34af17b0" providerId="AD" clId="Web-{F0E2E8D8-BD0C-4A74-BEA5-66622CC07094}" dt="2022-04-25T00:59:15.188" v="2184"/>
          <ac:spMkLst>
            <pc:docMk/>
            <pc:sldMk cId="1706259508" sldId="299"/>
            <ac:spMk id="2" creationId="{DCE13CB8-220B-BDFD-1683-82CE8AC14128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1:03:46.744" v="2271" actId="20577"/>
          <ac:spMkLst>
            <pc:docMk/>
            <pc:sldMk cId="1706259508" sldId="299"/>
            <ac:spMk id="3" creationId="{2ACD3398-86CF-0CDA-3824-C8A3A50C6D83}"/>
          </ac:spMkLst>
        </pc:spChg>
        <pc:spChg chg="add mod">
          <ac:chgData name="Fiello II, Thomas E." userId="S::fiellot@my.erau.edu::dbc188aa-f35d-48aa-9866-84ac34af17b0" providerId="AD" clId="Web-{F0E2E8D8-BD0C-4A74-BEA5-66622CC07094}" dt="2022-04-25T00:59:37.610" v="2196" actId="14100"/>
          <ac:spMkLst>
            <pc:docMk/>
            <pc:sldMk cId="1706259508" sldId="299"/>
            <ac:spMk id="14" creationId="{14B0A491-E94F-1BFC-D1DF-F97904E46A76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1:02:38.773" v="2247"/>
          <ac:spMkLst>
            <pc:docMk/>
            <pc:sldMk cId="1706259508" sldId="299"/>
            <ac:spMk id="32" creationId="{A483F951-89B7-B9F0-83D1-88E48BDAC7D7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1:01:17.051" v="2237"/>
          <ac:spMkLst>
            <pc:docMk/>
            <pc:sldMk cId="1706259508" sldId="299"/>
            <ac:spMk id="33" creationId="{B5AD2D79-1088-85BF-FEC3-E38C1F051753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03:05.977" v="2256"/>
          <ac:spMkLst>
            <pc:docMk/>
            <pc:sldMk cId="1706259508" sldId="299"/>
            <ac:spMk id="35" creationId="{016EC672-19E4-4E92-E0FF-C5467E444423}"/>
          </ac:spMkLst>
        </pc:spChg>
        <pc:graphicFrameChg chg="add del">
          <ac:chgData name="Fiello II, Thomas E." userId="S::fiellot@my.erau.edu::dbc188aa-f35d-48aa-9866-84ac34af17b0" providerId="AD" clId="Web-{F0E2E8D8-BD0C-4A74-BEA5-66622CC07094}" dt="2022-04-25T00:51:42.593" v="2161"/>
          <ac:graphicFrameMkLst>
            <pc:docMk/>
            <pc:sldMk cId="1706259508" sldId="299"/>
            <ac:graphicFrameMk id="16" creationId="{60EE49DD-4191-2634-92A6-C7BD1A902EE1}"/>
          </ac:graphicFrameMkLst>
        </pc:graphicFrameChg>
        <pc:picChg chg="add mod">
          <ac:chgData name="Fiello II, Thomas E." userId="S::fiellot@my.erau.edu::dbc188aa-f35d-48aa-9866-84ac34af17b0" providerId="AD" clId="Web-{F0E2E8D8-BD0C-4A74-BEA5-66622CC07094}" dt="2022-04-25T00:47:29.006" v="2136" actId="1076"/>
          <ac:picMkLst>
            <pc:docMk/>
            <pc:sldMk cId="1706259508" sldId="299"/>
            <ac:picMk id="4" creationId="{72E5EC71-0736-F6AB-DD56-83CF766C5D98}"/>
          </ac:picMkLst>
        </pc:picChg>
        <pc:picChg chg="mod">
          <ac:chgData name="Fiello II, Thomas E." userId="S::fiellot@my.erau.edu::dbc188aa-f35d-48aa-9866-84ac34af17b0" providerId="AD" clId="Web-{F0E2E8D8-BD0C-4A74-BEA5-66622CC07094}" dt="2022-04-25T00:47:46.491" v="2137" actId="1076"/>
          <ac:picMkLst>
            <pc:docMk/>
            <pc:sldMk cId="1706259508" sldId="299"/>
            <ac:picMk id="5" creationId="{A3145179-46C2-9707-76D0-B6E8BD5E3BC5}"/>
          </ac:picMkLst>
        </pc:picChg>
        <pc:picChg chg="add del">
          <ac:chgData name="Fiello II, Thomas E." userId="S::fiellot@my.erau.edu::dbc188aa-f35d-48aa-9866-84ac34af17b0" providerId="AD" clId="Web-{F0E2E8D8-BD0C-4A74-BEA5-66622CC07094}" dt="2022-04-25T00:49:40.026" v="2147"/>
          <ac:picMkLst>
            <pc:docMk/>
            <pc:sldMk cId="1706259508" sldId="299"/>
            <ac:picMk id="6" creationId="{882E3D0E-45F7-4225-D8D0-7C47392C6093}"/>
          </ac:picMkLst>
        </pc:picChg>
        <pc:picChg chg="add del">
          <ac:chgData name="Fiello II, Thomas E." userId="S::fiellot@my.erau.edu::dbc188aa-f35d-48aa-9866-84ac34af17b0" providerId="AD" clId="Web-{F0E2E8D8-BD0C-4A74-BEA5-66622CC07094}" dt="2022-04-25T00:49:45.698" v="2149"/>
          <ac:picMkLst>
            <pc:docMk/>
            <pc:sldMk cId="1706259508" sldId="299"/>
            <ac:picMk id="10" creationId="{8E783876-6442-9085-1573-AD82718B1F97}"/>
          </ac:picMkLst>
        </pc:picChg>
        <pc:cxnChg chg="add del">
          <ac:chgData name="Fiello II, Thomas E." userId="S::fiellot@my.erau.edu::dbc188aa-f35d-48aa-9866-84ac34af17b0" providerId="AD" clId="Web-{F0E2E8D8-BD0C-4A74-BEA5-66622CC07094}" dt="2022-04-25T01:02:33.195" v="2245"/>
          <ac:cxnSpMkLst>
            <pc:docMk/>
            <pc:sldMk cId="1706259508" sldId="299"/>
            <ac:cxnSpMk id="34" creationId="{44A740CD-753F-E45B-A7CC-D6349370F96F}"/>
          </ac:cxnSpMkLst>
        </pc:cxnChg>
      </pc:sldChg>
      <pc:sldChg chg="addSp delSp modSp add ord replId">
        <pc:chgData name="Fiello II, Thomas E." userId="S::fiellot@my.erau.edu::dbc188aa-f35d-48aa-9866-84ac34af17b0" providerId="AD" clId="Web-{F0E2E8D8-BD0C-4A74-BEA5-66622CC07094}" dt="2022-04-25T01:05:54.295" v="2293" actId="20577"/>
        <pc:sldMkLst>
          <pc:docMk/>
          <pc:sldMk cId="2371969839" sldId="300"/>
        </pc:sldMkLst>
        <pc:spChg chg="mod">
          <ac:chgData name="Fiello II, Thomas E." userId="S::fiellot@my.erau.edu::dbc188aa-f35d-48aa-9866-84ac34af17b0" providerId="AD" clId="Web-{F0E2E8D8-BD0C-4A74-BEA5-66622CC07094}" dt="2022-04-25T01:04:34.511" v="2280" actId="14100"/>
          <ac:spMkLst>
            <pc:docMk/>
            <pc:sldMk cId="2371969839" sldId="300"/>
            <ac:spMk id="2" creationId="{DCE13CB8-220B-BDFD-1683-82CE8AC14128}"/>
          </ac:spMkLst>
        </pc:spChg>
        <pc:spChg chg="mod ord">
          <ac:chgData name="Fiello II, Thomas E." userId="S::fiellot@my.erau.edu::dbc188aa-f35d-48aa-9866-84ac34af17b0" providerId="AD" clId="Web-{F0E2E8D8-BD0C-4A74-BEA5-66622CC07094}" dt="2022-04-25T01:05:54.295" v="2293" actId="20577"/>
          <ac:spMkLst>
            <pc:docMk/>
            <pc:sldMk cId="2371969839" sldId="300"/>
            <ac:spMk id="3" creationId="{2ACD3398-86CF-0CDA-3824-C8A3A50C6D83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1:04:26.230" v="2278"/>
          <ac:spMkLst>
            <pc:docMk/>
            <pc:sldMk cId="2371969839" sldId="300"/>
            <ac:spMk id="8" creationId="{8A7C3535-4FB5-4E5B-BDFE-FA61877AF1A9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1:04:26.230" v="2278"/>
          <ac:spMkLst>
            <pc:docMk/>
            <pc:sldMk cId="2371969839" sldId="300"/>
            <ac:spMk id="11" creationId="{C1CA7196-CAF1-4234-8849-E335F0BCA3E8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1:04:26.230" v="2278"/>
          <ac:spMkLst>
            <pc:docMk/>
            <pc:sldMk cId="2371969839" sldId="300"/>
            <ac:spMk id="16" creationId="{C1CA7196-CAF1-4234-8849-E335F0BCA3E8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1:04:26.230" v="2278"/>
          <ac:spMkLst>
            <pc:docMk/>
            <pc:sldMk cId="2371969839" sldId="300"/>
            <ac:spMk id="18" creationId="{8A7C3535-4FB5-4E5B-BDFE-FA61877AF1A9}"/>
          </ac:spMkLst>
        </pc:spChg>
        <pc:picChg chg="add mod">
          <ac:chgData name="Fiello II, Thomas E." userId="S::fiellot@my.erau.edu::dbc188aa-f35d-48aa-9866-84ac34af17b0" providerId="AD" clId="Web-{F0E2E8D8-BD0C-4A74-BEA5-66622CC07094}" dt="2022-04-25T01:04:26.230" v="2278"/>
          <ac:picMkLst>
            <pc:docMk/>
            <pc:sldMk cId="2371969839" sldId="300"/>
            <ac:picMk id="4" creationId="{90203C2D-F5F3-B744-06B3-062176776C5A}"/>
          </ac:picMkLst>
        </pc:picChg>
        <pc:picChg chg="del">
          <ac:chgData name="Fiello II, Thomas E." userId="S::fiellot@my.erau.edu::dbc188aa-f35d-48aa-9866-84ac34af17b0" providerId="AD" clId="Web-{F0E2E8D8-BD0C-4A74-BEA5-66622CC07094}" dt="2022-04-25T01:04:06.370" v="2275"/>
          <ac:picMkLst>
            <pc:docMk/>
            <pc:sldMk cId="2371969839" sldId="300"/>
            <ac:picMk id="5" creationId="{A3145179-46C2-9707-76D0-B6E8BD5E3BC5}"/>
          </ac:picMkLst>
        </pc:picChg>
      </pc:sldChg>
      <pc:sldChg chg="addSp delSp modSp add ord replId">
        <pc:chgData name="Fiello II, Thomas E." userId="S::fiellot@my.erau.edu::dbc188aa-f35d-48aa-9866-84ac34af17b0" providerId="AD" clId="Web-{F0E2E8D8-BD0C-4A74-BEA5-66622CC07094}" dt="2022-04-25T02:35:19.276" v="3965" actId="20577"/>
        <pc:sldMkLst>
          <pc:docMk/>
          <pc:sldMk cId="435235030" sldId="301"/>
        </pc:sldMkLst>
        <pc:spChg chg="mod">
          <ac:chgData name="Fiello II, Thomas E." userId="S::fiellot@my.erau.edu::dbc188aa-f35d-48aa-9866-84ac34af17b0" providerId="AD" clId="Web-{F0E2E8D8-BD0C-4A74-BEA5-66622CC07094}" dt="2022-04-25T01:06:43.891" v="2305" actId="20577"/>
          <ac:spMkLst>
            <pc:docMk/>
            <pc:sldMk cId="435235030" sldId="301"/>
            <ac:spMk id="3" creationId="{2ACD3398-86CF-0CDA-3824-C8A3A50C6D83}"/>
          </ac:spMkLst>
        </pc:spChg>
        <pc:spChg chg="mod">
          <ac:chgData name="Fiello II, Thomas E." userId="S::fiellot@my.erau.edu::dbc188aa-f35d-48aa-9866-84ac34af17b0" providerId="AD" clId="Web-{F0E2E8D8-BD0C-4A74-BEA5-66622CC07094}" dt="2022-04-25T02:35:19.276" v="3965" actId="20577"/>
          <ac:spMkLst>
            <pc:docMk/>
            <pc:sldMk cId="435235030" sldId="301"/>
            <ac:spMk id="14" creationId="{14B0A491-E94F-1BFC-D1DF-F97904E46A76}"/>
          </ac:spMkLst>
        </pc:spChg>
        <pc:picChg chg="add mod">
          <ac:chgData name="Fiello II, Thomas E." userId="S::fiellot@my.erau.edu::dbc188aa-f35d-48aa-9866-84ac34af17b0" providerId="AD" clId="Web-{F0E2E8D8-BD0C-4A74-BEA5-66622CC07094}" dt="2022-04-25T01:06:56.173" v="2308" actId="1076"/>
          <ac:picMkLst>
            <pc:docMk/>
            <pc:sldMk cId="435235030" sldId="301"/>
            <ac:picMk id="2" creationId="{E0C9C581-97FE-217B-60F8-54DDB430F2EE}"/>
          </ac:picMkLst>
        </pc:picChg>
        <pc:picChg chg="del">
          <ac:chgData name="Fiello II, Thomas E." userId="S::fiellot@my.erau.edu::dbc188aa-f35d-48aa-9866-84ac34af17b0" providerId="AD" clId="Web-{F0E2E8D8-BD0C-4A74-BEA5-66622CC07094}" dt="2022-04-25T01:06:50.250" v="2306"/>
          <ac:picMkLst>
            <pc:docMk/>
            <pc:sldMk cId="435235030" sldId="301"/>
            <ac:picMk id="5" creationId="{A3145179-46C2-9707-76D0-B6E8BD5E3BC5}"/>
          </ac:picMkLst>
        </pc:picChg>
      </pc:sldChg>
      <pc:sldChg chg="addSp delSp modSp add ord replId">
        <pc:chgData name="Fiello II, Thomas E." userId="S::fiellot@my.erau.edu::dbc188aa-f35d-48aa-9866-84ac34af17b0" providerId="AD" clId="Web-{F0E2E8D8-BD0C-4A74-BEA5-66622CC07094}" dt="2022-04-25T01:09:36.569" v="2339" actId="1076"/>
        <pc:sldMkLst>
          <pc:docMk/>
          <pc:sldMk cId="2286598836" sldId="302"/>
        </pc:sldMkLst>
        <pc:spChg chg="add del">
          <ac:chgData name="Fiello II, Thomas E." userId="S::fiellot@my.erau.edu::dbc188aa-f35d-48aa-9866-84ac34af17b0" providerId="AD" clId="Web-{F0E2E8D8-BD0C-4A74-BEA5-66622CC07094}" dt="2022-04-25T01:07:49.081" v="2317"/>
          <ac:spMkLst>
            <pc:docMk/>
            <pc:sldMk cId="2286598836" sldId="302"/>
            <ac:spMk id="3" creationId="{2ACD3398-86CF-0CDA-3824-C8A3A50C6D83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1:07:40.190" v="2315"/>
          <ac:spMkLst>
            <pc:docMk/>
            <pc:sldMk cId="2286598836" sldId="302"/>
            <ac:spMk id="6" creationId="{56D725E5-FE34-FC74-0008-288585559951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1:07:54.971" v="2318"/>
          <ac:spMkLst>
            <pc:docMk/>
            <pc:sldMk cId="2286598836" sldId="302"/>
            <ac:spMk id="9" creationId="{881387C9-EEAC-25B3-7225-5AF04ECBBEC9}"/>
          </ac:spMkLst>
        </pc:spChg>
        <pc:spChg chg="add mod">
          <ac:chgData name="Fiello II, Thomas E." userId="S::fiellot@my.erau.edu::dbc188aa-f35d-48aa-9866-84ac34af17b0" providerId="AD" clId="Web-{F0E2E8D8-BD0C-4A74-BEA5-66622CC07094}" dt="2022-04-25T01:08:28.004" v="2325" actId="20577"/>
          <ac:spMkLst>
            <pc:docMk/>
            <pc:sldMk cId="2286598836" sldId="302"/>
            <ac:spMk id="12" creationId="{BDB07723-D528-7573-52DD-EE161F1B4D7D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1:08:23.410" v="2323" actId="1076"/>
          <ac:spMkLst>
            <pc:docMk/>
            <pc:sldMk cId="2286598836" sldId="302"/>
            <ac:spMk id="14" creationId="{14B0A491-E94F-1BFC-D1DF-F97904E46A76}"/>
          </ac:spMkLst>
        </pc:spChg>
        <pc:picChg chg="add del">
          <ac:chgData name="Fiello II, Thomas E." userId="S::fiellot@my.erau.edu::dbc188aa-f35d-48aa-9866-84ac34af17b0" providerId="AD" clId="Web-{F0E2E8D8-BD0C-4A74-BEA5-66622CC07094}" dt="2022-04-25T01:09:18.428" v="2337"/>
          <ac:picMkLst>
            <pc:docMk/>
            <pc:sldMk cId="2286598836" sldId="302"/>
            <ac:picMk id="4" creationId="{72E5EC71-0736-F6AB-DD56-83CF766C5D98}"/>
          </ac:picMkLst>
        </pc:picChg>
        <pc:picChg chg="add del mod">
          <ac:chgData name="Fiello II, Thomas E." userId="S::fiellot@my.erau.edu::dbc188aa-f35d-48aa-9866-84ac34af17b0" providerId="AD" clId="Web-{F0E2E8D8-BD0C-4A74-BEA5-66622CC07094}" dt="2022-04-25T01:09:10.318" v="2336" actId="1076"/>
          <ac:picMkLst>
            <pc:docMk/>
            <pc:sldMk cId="2286598836" sldId="302"/>
            <ac:picMk id="5" creationId="{A3145179-46C2-9707-76D0-B6E8BD5E3BC5}"/>
          </ac:picMkLst>
        </pc:picChg>
        <pc:picChg chg="add del mod">
          <ac:chgData name="Fiello II, Thomas E." userId="S::fiellot@my.erau.edu::dbc188aa-f35d-48aa-9866-84ac34af17b0" providerId="AD" clId="Web-{F0E2E8D8-BD0C-4A74-BEA5-66622CC07094}" dt="2022-04-25T01:08:50.708" v="2334"/>
          <ac:picMkLst>
            <pc:docMk/>
            <pc:sldMk cId="2286598836" sldId="302"/>
            <ac:picMk id="10" creationId="{7FE9664A-1A0B-210F-1FB0-4D60351221FA}"/>
          </ac:picMkLst>
        </pc:picChg>
        <pc:picChg chg="add mod">
          <ac:chgData name="Fiello II, Thomas E." userId="S::fiellot@my.erau.edu::dbc188aa-f35d-48aa-9866-84ac34af17b0" providerId="AD" clId="Web-{F0E2E8D8-BD0C-4A74-BEA5-66622CC07094}" dt="2022-04-25T01:09:36.569" v="2339" actId="1076"/>
          <ac:picMkLst>
            <pc:docMk/>
            <pc:sldMk cId="2286598836" sldId="302"/>
            <ac:picMk id="16" creationId="{44227C71-941F-BA3A-8662-35719B442F77}"/>
          </ac:picMkLst>
        </pc:picChg>
      </pc:sldChg>
      <pc:sldChg chg="add del ord replId">
        <pc:chgData name="Fiello II, Thomas E." userId="S::fiellot@my.erau.edu::dbc188aa-f35d-48aa-9866-84ac34af17b0" providerId="AD" clId="Web-{F0E2E8D8-BD0C-4A74-BEA5-66622CC07094}" dt="2022-04-25T01:14:51.392" v="2436"/>
        <pc:sldMkLst>
          <pc:docMk/>
          <pc:sldMk cId="1078019999" sldId="303"/>
        </pc:sldMkLst>
      </pc:sldChg>
      <pc:sldChg chg="addSp delSp modSp add ord replId">
        <pc:chgData name="Fiello II, Thomas E." userId="S::fiellot@my.erau.edu::dbc188aa-f35d-48aa-9866-84ac34af17b0" providerId="AD" clId="Web-{F0E2E8D8-BD0C-4A74-BEA5-66622CC07094}" dt="2022-04-25T01:39:51.605" v="3450"/>
        <pc:sldMkLst>
          <pc:docMk/>
          <pc:sldMk cId="3162839049" sldId="304"/>
        </pc:sldMkLst>
        <pc:spChg chg="mod">
          <ac:chgData name="Fiello II, Thomas E." userId="S::fiellot@my.erau.edu::dbc188aa-f35d-48aa-9866-84ac34af17b0" providerId="AD" clId="Web-{F0E2E8D8-BD0C-4A74-BEA5-66622CC07094}" dt="2022-04-25T01:20:15.763" v="2521"/>
          <ac:spMkLst>
            <pc:docMk/>
            <pc:sldMk cId="3162839049" sldId="304"/>
            <ac:spMk id="2" creationId="{F20EE839-3284-67F5-9210-A7173ABBDB39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1:20:15.763" v="2521"/>
          <ac:spMkLst>
            <pc:docMk/>
            <pc:sldMk cId="3162839049" sldId="304"/>
            <ac:spMk id="8" creationId="{A9CD6474-47AA-4D47-AF35-32FA3089BDD1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1:20:15.763" v="2521"/>
          <ac:spMkLst>
            <pc:docMk/>
            <pc:sldMk cId="3162839049" sldId="304"/>
            <ac:spMk id="10" creationId="{5E1FEFA6-7D4F-4746-AE64-D4D52FE76DC2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1:20:15.763" v="2521"/>
          <ac:spMkLst>
            <pc:docMk/>
            <pc:sldMk cId="3162839049" sldId="304"/>
            <ac:spMk id="16" creationId="{BF8DA3CF-9D4B-403A-9AD4-BB177DAB6CC1}"/>
          </ac:spMkLst>
        </pc:spChg>
        <pc:spChg chg="del mod">
          <ac:chgData name="Fiello II, Thomas E." userId="S::fiellot@my.erau.edu::dbc188aa-f35d-48aa-9866-84ac34af17b0" providerId="AD" clId="Web-{F0E2E8D8-BD0C-4A74-BEA5-66622CC07094}" dt="2022-04-25T01:19:15.183" v="2456"/>
          <ac:spMkLst>
            <pc:docMk/>
            <pc:sldMk cId="3162839049" sldId="304"/>
            <ac:spMk id="17" creationId="{CC59691E-24D2-7141-61BD-9C5A10996D07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1:20:15.763" v="2521"/>
          <ac:spMkLst>
            <pc:docMk/>
            <pc:sldMk cId="3162839049" sldId="304"/>
            <ac:spMk id="21" creationId="{8B567ACB-44FC-44B8-A031-75BD65F800E1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1:20:15.763" v="2521"/>
          <ac:spMkLst>
            <pc:docMk/>
            <pc:sldMk cId="3162839049" sldId="304"/>
            <ac:spMk id="23" creationId="{F09C18AC-EFAA-4C60-A84E-ECED43E3ECE0}"/>
          </ac:spMkLst>
        </pc:spChg>
        <pc:graphicFrameChg chg="add mod ord modGraphic">
          <ac:chgData name="Fiello II, Thomas E." userId="S::fiellot@my.erau.edu::dbc188aa-f35d-48aa-9866-84ac34af17b0" providerId="AD" clId="Web-{F0E2E8D8-BD0C-4A74-BEA5-66622CC07094}" dt="2022-04-25T01:39:51.605" v="3450"/>
          <ac:graphicFrameMkLst>
            <pc:docMk/>
            <pc:sldMk cId="3162839049" sldId="304"/>
            <ac:graphicFrameMk id="3" creationId="{59705C11-578A-1EF5-F623-58CC9BE6EA14}"/>
          </ac:graphicFrameMkLst>
        </pc:graphicFrameChg>
      </pc:sldChg>
      <pc:sldChg chg="addSp delSp modSp add ord replId">
        <pc:chgData name="Fiello II, Thomas E." userId="S::fiellot@my.erau.edu::dbc188aa-f35d-48aa-9866-84ac34af17b0" providerId="AD" clId="Web-{F0E2E8D8-BD0C-4A74-BEA5-66622CC07094}" dt="2022-04-25T02:00:28.592" v="3858" actId="14100"/>
        <pc:sldMkLst>
          <pc:docMk/>
          <pc:sldMk cId="3801963495" sldId="305"/>
        </pc:sldMkLst>
        <pc:spChg chg="mod">
          <ac:chgData name="Fiello II, Thomas E." userId="S::fiellot@my.erau.edu::dbc188aa-f35d-48aa-9866-84ac34af17b0" providerId="AD" clId="Web-{F0E2E8D8-BD0C-4A74-BEA5-66622CC07094}" dt="2022-04-25T02:00:28.592" v="3858" actId="14100"/>
          <ac:spMkLst>
            <pc:docMk/>
            <pc:sldMk cId="3801963495" sldId="305"/>
            <ac:spMk id="2" creationId="{DCE13CB8-220B-BDFD-1683-82CE8AC14128}"/>
          </ac:spMkLst>
        </pc:spChg>
        <pc:spChg chg="mod">
          <ac:chgData name="Fiello II, Thomas E." userId="S::fiellot@my.erau.edu::dbc188aa-f35d-48aa-9866-84ac34af17b0" providerId="AD" clId="Web-{F0E2E8D8-BD0C-4A74-BEA5-66622CC07094}" dt="2022-04-25T01:43:01.268" v="3485" actId="20577"/>
          <ac:spMkLst>
            <pc:docMk/>
            <pc:sldMk cId="3801963495" sldId="305"/>
            <ac:spMk id="3" creationId="{2ACD3398-86CF-0CDA-3824-C8A3A50C6D83}"/>
          </ac:spMkLst>
        </pc:spChg>
        <pc:picChg chg="add del">
          <ac:chgData name="Fiello II, Thomas E." userId="S::fiellot@my.erau.edu::dbc188aa-f35d-48aa-9866-84ac34af17b0" providerId="AD" clId="Web-{F0E2E8D8-BD0C-4A74-BEA5-66622CC07094}" dt="2022-04-25T01:41:44.203" v="3474"/>
          <ac:picMkLst>
            <pc:docMk/>
            <pc:sldMk cId="3801963495" sldId="305"/>
            <ac:picMk id="4" creationId="{90203C2D-F5F3-B744-06B3-062176776C5A}"/>
          </ac:picMkLst>
        </pc:picChg>
        <pc:picChg chg="add mod ord">
          <ac:chgData name="Fiello II, Thomas E." userId="S::fiellot@my.erau.edu::dbc188aa-f35d-48aa-9866-84ac34af17b0" providerId="AD" clId="Web-{F0E2E8D8-BD0C-4A74-BEA5-66622CC07094}" dt="2022-04-25T01:41:40.734" v="3473"/>
          <ac:picMkLst>
            <pc:docMk/>
            <pc:sldMk cId="3801963495" sldId="305"/>
            <ac:picMk id="5" creationId="{FD32D3F2-A36E-E945-9C25-3B3D31DCD023}"/>
          </ac:picMkLst>
        </pc:picChg>
      </pc:sldChg>
      <pc:sldChg chg="addSp delSp modSp add mod ord replId setBg">
        <pc:chgData name="Fiello II, Thomas E." userId="S::fiellot@my.erau.edu::dbc188aa-f35d-48aa-9866-84ac34af17b0" providerId="AD" clId="Web-{F0E2E8D8-BD0C-4A74-BEA5-66622CC07094}" dt="2022-04-25T01:51:42.793" v="3724" actId="1076"/>
        <pc:sldMkLst>
          <pc:docMk/>
          <pc:sldMk cId="3689144174" sldId="306"/>
        </pc:sldMkLst>
        <pc:spChg chg="del mod">
          <ac:chgData name="Fiello II, Thomas E." userId="S::fiellot@my.erau.edu::dbc188aa-f35d-48aa-9866-84ac34af17b0" providerId="AD" clId="Web-{F0E2E8D8-BD0C-4A74-BEA5-66622CC07094}" dt="2022-04-25T01:47:06.980" v="3675"/>
          <ac:spMkLst>
            <pc:docMk/>
            <pc:sldMk cId="3689144174" sldId="306"/>
            <ac:spMk id="2" creationId="{F20EE839-3284-67F5-9210-A7173ABBDB39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1:47:10.074" v="3676"/>
          <ac:spMkLst>
            <pc:docMk/>
            <pc:sldMk cId="3689144174" sldId="306"/>
            <ac:spMk id="5" creationId="{1CB1C487-BAF8-FF96-A152-3BD66BBC6DF7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1:50:08.533" v="3700"/>
          <ac:spMkLst>
            <pc:docMk/>
            <pc:sldMk cId="3689144174" sldId="306"/>
            <ac:spMk id="8" creationId="{D15A8D64-FA1E-3C9B-421B-EE91412FA85B}"/>
          </ac:spMkLst>
        </pc:spChg>
        <pc:spChg chg="add mod">
          <ac:chgData name="Fiello II, Thomas E." userId="S::fiellot@my.erau.edu::dbc188aa-f35d-48aa-9866-84ac34af17b0" providerId="AD" clId="Web-{F0E2E8D8-BD0C-4A74-BEA5-66622CC07094}" dt="2022-04-25T01:51:33.074" v="3723" actId="1076"/>
          <ac:spMkLst>
            <pc:docMk/>
            <pc:sldMk cId="3689144174" sldId="306"/>
            <ac:spMk id="9" creationId="{2BC901DB-31D2-FB8D-461C-69B9558BD6A8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1:44:13.067" v="3489"/>
          <ac:spMkLst>
            <pc:docMk/>
            <pc:sldMk cId="3689144174" sldId="306"/>
            <ac:spMk id="21" creationId="{8B567ACB-44FC-44B8-A031-75BD65F800E1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1:44:13.067" v="3489"/>
          <ac:spMkLst>
            <pc:docMk/>
            <pc:sldMk cId="3689144174" sldId="306"/>
            <ac:spMk id="23" creationId="{F09C18AC-EFAA-4C60-A84E-ECED43E3ECE0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48:01.763" v="3685"/>
          <ac:spMkLst>
            <pc:docMk/>
            <pc:sldMk cId="3689144174" sldId="306"/>
            <ac:spMk id="28" creationId="{6A345A9C-E07D-45D3-A710-DDECB3F9945A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48:01.763" v="3685"/>
          <ac:spMkLst>
            <pc:docMk/>
            <pc:sldMk cId="3689144174" sldId="306"/>
            <ac:spMk id="30" creationId="{F09C18AC-EFAA-4C60-A84E-ECED43E3ECE0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47:42.075" v="3680"/>
          <ac:spMkLst>
            <pc:docMk/>
            <pc:sldMk cId="3689144174" sldId="306"/>
            <ac:spMk id="35" creationId="{6A345A9C-E07D-45D3-A710-DDECB3F9945A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47:42.075" v="3680"/>
          <ac:spMkLst>
            <pc:docMk/>
            <pc:sldMk cId="3689144174" sldId="306"/>
            <ac:spMk id="37" creationId="{F09C18AC-EFAA-4C60-A84E-ECED43E3ECE0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48:01.763" v="3684"/>
          <ac:spMkLst>
            <pc:docMk/>
            <pc:sldMk cId="3689144174" sldId="306"/>
            <ac:spMk id="38" creationId="{D309FA25-1772-4961-90BE-D39F20067CD1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47:58.513" v="3682"/>
          <ac:spMkLst>
            <pc:docMk/>
            <pc:sldMk cId="3689144174" sldId="306"/>
            <ac:spMk id="39" creationId="{38E646A7-D148-4320-A501-0291AA75AC42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48:01.763" v="3684"/>
          <ac:spMkLst>
            <pc:docMk/>
            <pc:sldMk cId="3689144174" sldId="306"/>
            <ac:spMk id="40" creationId="{8A7C3535-4FB5-4E5B-BDFE-FA61877AF1A9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48:01.763" v="3684"/>
          <ac:spMkLst>
            <pc:docMk/>
            <pc:sldMk cId="3689144174" sldId="306"/>
            <ac:spMk id="41" creationId="{2CC06997-B14A-C15B-7D5A-1378A2C370AA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1:48:01.763" v="3685"/>
          <ac:spMkLst>
            <pc:docMk/>
            <pc:sldMk cId="3689144174" sldId="306"/>
            <ac:spMk id="43" creationId="{D309FA25-1772-4961-90BE-D39F20067CD1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1:48:01.763" v="3685"/>
          <ac:spMkLst>
            <pc:docMk/>
            <pc:sldMk cId="3689144174" sldId="306"/>
            <ac:spMk id="44" creationId="{8A7C3535-4FB5-4E5B-BDFE-FA61877AF1A9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1:48:06.919" v="3686"/>
          <ac:spMkLst>
            <pc:docMk/>
            <pc:sldMk cId="3689144174" sldId="306"/>
            <ac:spMk id="45" creationId="{03CEC347-18CA-876E-80AA-E755098A4C3D}"/>
          </ac:spMkLst>
        </pc:spChg>
        <pc:graphicFrameChg chg="add del mod modGraphic">
          <ac:chgData name="Fiello II, Thomas E." userId="S::fiellot@my.erau.edu::dbc188aa-f35d-48aa-9866-84ac34af17b0" providerId="AD" clId="Web-{F0E2E8D8-BD0C-4A74-BEA5-66622CC07094}" dt="2022-04-25T01:48:01.763" v="3685"/>
          <ac:graphicFrameMkLst>
            <pc:docMk/>
            <pc:sldMk cId="3689144174" sldId="306"/>
            <ac:graphicFrameMk id="3" creationId="{59705C11-578A-1EF5-F623-58CC9BE6EA14}"/>
          </ac:graphicFrameMkLst>
        </pc:graphicFrameChg>
        <pc:graphicFrameChg chg="add del">
          <ac:chgData name="Fiello II, Thomas E." userId="S::fiellot@my.erau.edu::dbc188aa-f35d-48aa-9866-84ac34af17b0" providerId="AD" clId="Web-{F0E2E8D8-BD0C-4A74-BEA5-66622CC07094}" dt="2022-04-25T01:48:01.763" v="3684"/>
          <ac:graphicFrameMkLst>
            <pc:docMk/>
            <pc:sldMk cId="3689144174" sldId="306"/>
            <ac:graphicFrameMk id="33" creationId="{59705C11-578A-1EF5-F623-58CC9BE6EA14}"/>
          </ac:graphicFrameMkLst>
        </pc:graphicFrameChg>
        <pc:graphicFrameChg chg="add mod">
          <ac:chgData name="Fiello II, Thomas E." userId="S::fiellot@my.erau.edu::dbc188aa-f35d-48aa-9866-84ac34af17b0" providerId="AD" clId="Web-{F0E2E8D8-BD0C-4A74-BEA5-66622CC07094}" dt="2022-04-25T01:51:42.793" v="3724" actId="1076"/>
          <ac:graphicFrameMkLst>
            <pc:docMk/>
            <pc:sldMk cId="3689144174" sldId="306"/>
            <ac:graphicFrameMk id="46" creationId="{59705C11-578A-1EF5-F623-58CC9BE6EA14}"/>
          </ac:graphicFrameMkLst>
        </pc:graphicFrameChg>
        <pc:picChg chg="add mod">
          <ac:chgData name="Fiello II, Thomas E." userId="S::fiellot@my.erau.edu::dbc188aa-f35d-48aa-9866-84ac34af17b0" providerId="AD" clId="Web-{F0E2E8D8-BD0C-4A74-BEA5-66622CC07094}" dt="2022-04-25T01:49:45.361" v="3697" actId="1076"/>
          <ac:picMkLst>
            <pc:docMk/>
            <pc:sldMk cId="3689144174" sldId="306"/>
            <ac:picMk id="6" creationId="{4970F3D1-D4B5-5862-3E58-A3E4A472B1DE}"/>
          </ac:picMkLst>
        </pc:picChg>
        <pc:picChg chg="add mod">
          <ac:chgData name="Fiello II, Thomas E." userId="S::fiellot@my.erau.edu::dbc188aa-f35d-48aa-9866-84ac34af17b0" providerId="AD" clId="Web-{F0E2E8D8-BD0C-4A74-BEA5-66622CC07094}" dt="2022-04-25T01:49:19.156" v="3695" actId="1076"/>
          <ac:picMkLst>
            <pc:docMk/>
            <pc:sldMk cId="3689144174" sldId="306"/>
            <ac:picMk id="7" creationId="{8FD5F259-FEC8-97AD-F410-0B7B99C351B4}"/>
          </ac:picMkLst>
        </pc:picChg>
      </pc:sldChg>
      <pc:sldChg chg="addSp delSp modSp">
        <pc:chgData name="Fiello II, Thomas E." userId="S::fiellot@my.erau.edu::dbc188aa-f35d-48aa-9866-84ac34af17b0" providerId="AD" clId="Web-{F0E2E8D8-BD0C-4A74-BEA5-66622CC07094}" dt="2022-04-25T02:28:01.151" v="3865"/>
        <pc:sldMkLst>
          <pc:docMk/>
          <pc:sldMk cId="2236478647" sldId="310"/>
        </pc:sldMkLst>
        <pc:spChg chg="mod">
          <ac:chgData name="Fiello II, Thomas E." userId="S::fiellot@my.erau.edu::dbc188aa-f35d-48aa-9866-84ac34af17b0" providerId="AD" clId="Web-{F0E2E8D8-BD0C-4A74-BEA5-66622CC07094}" dt="2022-04-25T02:28:01.151" v="3865"/>
          <ac:spMkLst>
            <pc:docMk/>
            <pc:sldMk cId="2236478647" sldId="310"/>
            <ac:spMk id="2" creationId="{2E651891-B942-531B-5FCE-F61089F90371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2:28:01.151" v="3865"/>
          <ac:spMkLst>
            <pc:docMk/>
            <pc:sldMk cId="2236478647" sldId="310"/>
            <ac:spMk id="13" creationId="{35BAD784-BAAF-4CC0-9F52-682A8E966706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2:28:01.151" v="3865"/>
          <ac:spMkLst>
            <pc:docMk/>
            <pc:sldMk cId="2236478647" sldId="310"/>
            <ac:spMk id="14" creationId="{25D401B9-9595-42B7-B197-AB5FB5C653B2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28:01.151" v="3865"/>
          <ac:spMkLst>
            <pc:docMk/>
            <pc:sldMk cId="2236478647" sldId="310"/>
            <ac:spMk id="19" creationId="{35BAD784-BAAF-4CC0-9F52-682A8E966706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28:01.151" v="3865"/>
          <ac:spMkLst>
            <pc:docMk/>
            <pc:sldMk cId="2236478647" sldId="310"/>
            <ac:spMk id="21" creationId="{25D401B9-9595-42B7-B197-AB5FB5C653B2}"/>
          </ac:spMkLst>
        </pc:spChg>
      </pc:sldChg>
      <pc:sldChg chg="addSp delSp modSp add ord replId">
        <pc:chgData name="Fiello II, Thomas E." userId="S::fiellot@my.erau.edu::dbc188aa-f35d-48aa-9866-84ac34af17b0" providerId="AD" clId="Web-{F0E2E8D8-BD0C-4A74-BEA5-66622CC07094}" dt="2022-04-25T02:27:56.948" v="3864"/>
        <pc:sldMkLst>
          <pc:docMk/>
          <pc:sldMk cId="2931003162" sldId="311"/>
        </pc:sldMkLst>
        <pc:spChg chg="mod">
          <ac:chgData name="Fiello II, Thomas E." userId="S::fiellot@my.erau.edu::dbc188aa-f35d-48aa-9866-84ac34af17b0" providerId="AD" clId="Web-{F0E2E8D8-BD0C-4A74-BEA5-66622CC07094}" dt="2022-04-25T02:27:50.447" v="3863" actId="20577"/>
          <ac:spMkLst>
            <pc:docMk/>
            <pc:sldMk cId="2931003162" sldId="311"/>
            <ac:spMk id="2" creationId="{2E651891-B942-531B-5FCE-F61089F90371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2:27:56.948" v="3864"/>
          <ac:spMkLst>
            <pc:docMk/>
            <pc:sldMk cId="2931003162" sldId="311"/>
            <ac:spMk id="13" creationId="{35BAD784-BAAF-4CC0-9F52-682A8E966706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2:27:56.948" v="3864"/>
          <ac:spMkLst>
            <pc:docMk/>
            <pc:sldMk cId="2931003162" sldId="311"/>
            <ac:spMk id="14" creationId="{25D401B9-9595-42B7-B197-AB5FB5C653B2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27:56.948" v="3864"/>
          <ac:spMkLst>
            <pc:docMk/>
            <pc:sldMk cId="2931003162" sldId="311"/>
            <ac:spMk id="19" creationId="{35BAD784-BAAF-4CC0-9F52-682A8E966706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27:56.948" v="3864"/>
          <ac:spMkLst>
            <pc:docMk/>
            <pc:sldMk cId="2931003162" sldId="311"/>
            <ac:spMk id="21" creationId="{25D401B9-9595-42B7-B197-AB5FB5C653B2}"/>
          </ac:spMkLst>
        </pc:spChg>
      </pc:sldChg>
      <pc:sldChg chg="modSp add ord replId">
        <pc:chgData name="Fiello II, Thomas E." userId="S::fiellot@my.erau.edu::dbc188aa-f35d-48aa-9866-84ac34af17b0" providerId="AD" clId="Web-{F0E2E8D8-BD0C-4A74-BEA5-66622CC07094}" dt="2022-04-25T02:40:01.650" v="3996" actId="20577"/>
        <pc:sldMkLst>
          <pc:docMk/>
          <pc:sldMk cId="84937371" sldId="312"/>
        </pc:sldMkLst>
        <pc:spChg chg="mod">
          <ac:chgData name="Fiello II, Thomas E." userId="S::fiellot@my.erau.edu::dbc188aa-f35d-48aa-9866-84ac34af17b0" providerId="AD" clId="Web-{F0E2E8D8-BD0C-4A74-BEA5-66622CC07094}" dt="2022-04-25T02:38:11.802" v="3984" actId="20577"/>
          <ac:spMkLst>
            <pc:docMk/>
            <pc:sldMk cId="84937371" sldId="312"/>
            <ac:spMk id="2" creationId="{DCE13CB8-220B-BDFD-1683-82CE8AC14128}"/>
          </ac:spMkLst>
        </pc:spChg>
        <pc:spChg chg="mod">
          <ac:chgData name="Fiello II, Thomas E." userId="S::fiellot@my.erau.edu::dbc188aa-f35d-48aa-9866-84ac34af17b0" providerId="AD" clId="Web-{F0E2E8D8-BD0C-4A74-BEA5-66622CC07094}" dt="2022-04-25T02:40:01.650" v="3996" actId="20577"/>
          <ac:spMkLst>
            <pc:docMk/>
            <pc:sldMk cId="84937371" sldId="312"/>
            <ac:spMk id="3" creationId="{2ACD3398-86CF-0CDA-3824-C8A3A50C6D83}"/>
          </ac:spMkLst>
        </pc:spChg>
        <pc:picChg chg="mod">
          <ac:chgData name="Fiello II, Thomas E." userId="S::fiellot@my.erau.edu::dbc188aa-f35d-48aa-9866-84ac34af17b0" providerId="AD" clId="Web-{F0E2E8D8-BD0C-4A74-BEA5-66622CC07094}" dt="2022-04-25T02:34:16.039" v="3954"/>
          <ac:picMkLst>
            <pc:docMk/>
            <pc:sldMk cId="84937371" sldId="312"/>
            <ac:picMk id="5" creationId="{FD32D3F2-A36E-E945-9C25-3B3D31DCD023}"/>
          </ac:picMkLst>
        </pc:picChg>
      </pc:sldChg>
      <pc:sldChg chg="addSp modSp">
        <pc:chgData name="Fiello II, Thomas E." userId="S::fiellot@my.erau.edu::dbc188aa-f35d-48aa-9866-84ac34af17b0" providerId="AD" clId="Web-{F0E2E8D8-BD0C-4A74-BEA5-66622CC07094}" dt="2022-04-25T02:58:12.720" v="4040" actId="1076"/>
        <pc:sldMkLst>
          <pc:docMk/>
          <pc:sldMk cId="4141084004" sldId="313"/>
        </pc:sldMkLst>
        <pc:spChg chg="mod">
          <ac:chgData name="Fiello II, Thomas E." userId="S::fiellot@my.erau.edu::dbc188aa-f35d-48aa-9866-84ac34af17b0" providerId="AD" clId="Web-{F0E2E8D8-BD0C-4A74-BEA5-66622CC07094}" dt="2022-04-25T02:32:38.551" v="3921" actId="20577"/>
          <ac:spMkLst>
            <pc:docMk/>
            <pc:sldMk cId="4141084004" sldId="313"/>
            <ac:spMk id="3" creationId="{44888F68-FB97-03D5-1692-D35050295329}"/>
          </ac:spMkLst>
        </pc:spChg>
        <pc:spChg chg="mod">
          <ac:chgData name="Fiello II, Thomas E." userId="S::fiellot@my.erau.edu::dbc188aa-f35d-48aa-9866-84ac34af17b0" providerId="AD" clId="Web-{F0E2E8D8-BD0C-4A74-BEA5-66622CC07094}" dt="2022-04-25T02:57:42.953" v="4035" actId="14100"/>
          <ac:spMkLst>
            <pc:docMk/>
            <pc:sldMk cId="4141084004" sldId="313"/>
            <ac:spMk id="6" creationId="{47288271-3ACC-33D6-BD55-02075DB91B35}"/>
          </ac:spMkLst>
        </pc:spChg>
        <pc:spChg chg="mod">
          <ac:chgData name="Fiello II, Thomas E." userId="S::fiellot@my.erau.edu::dbc188aa-f35d-48aa-9866-84ac34af17b0" providerId="AD" clId="Web-{F0E2E8D8-BD0C-4A74-BEA5-66622CC07094}" dt="2022-04-25T02:57:51.407" v="4039" actId="14100"/>
          <ac:spMkLst>
            <pc:docMk/>
            <pc:sldMk cId="4141084004" sldId="313"/>
            <ac:spMk id="11" creationId="{2E47406D-89C9-F95C-7339-EA78C0339219}"/>
          </ac:spMkLst>
        </pc:spChg>
        <pc:picChg chg="add mod">
          <ac:chgData name="Fiello II, Thomas E." userId="S::fiellot@my.erau.edu::dbc188aa-f35d-48aa-9866-84ac34af17b0" providerId="AD" clId="Web-{F0E2E8D8-BD0C-4A74-BEA5-66622CC07094}" dt="2022-04-25T02:58:12.720" v="4040" actId="1076"/>
          <ac:picMkLst>
            <pc:docMk/>
            <pc:sldMk cId="4141084004" sldId="313"/>
            <ac:picMk id="4" creationId="{2A0B02C6-169F-925F-5ED8-6A69E8A00659}"/>
          </ac:picMkLst>
        </pc:picChg>
        <pc:picChg chg="add mod">
          <ac:chgData name="Fiello II, Thomas E." userId="S::fiellot@my.erau.edu::dbc188aa-f35d-48aa-9866-84ac34af17b0" providerId="AD" clId="Web-{F0E2E8D8-BD0C-4A74-BEA5-66622CC07094}" dt="2022-04-25T02:32:41.364" v="3923" actId="1076"/>
          <ac:picMkLst>
            <pc:docMk/>
            <pc:sldMk cId="4141084004" sldId="313"/>
            <ac:picMk id="5" creationId="{68D0C938-316E-A249-8106-CD65F9304B25}"/>
          </ac:picMkLst>
        </pc:picChg>
      </pc:sldChg>
      <pc:sldChg chg="addSp delSp modSp new mod setBg">
        <pc:chgData name="Fiello II, Thomas E." userId="S::fiellot@my.erau.edu::dbc188aa-f35d-48aa-9866-84ac34af17b0" providerId="AD" clId="Web-{F0E2E8D8-BD0C-4A74-BEA5-66622CC07094}" dt="2022-04-25T02:54:35.353" v="4025" actId="1076"/>
        <pc:sldMkLst>
          <pc:docMk/>
          <pc:sldMk cId="2495820288" sldId="314"/>
        </pc:sldMkLst>
        <pc:spChg chg="del">
          <ac:chgData name="Fiello II, Thomas E." userId="S::fiellot@my.erau.edu::dbc188aa-f35d-48aa-9866-84ac34af17b0" providerId="AD" clId="Web-{F0E2E8D8-BD0C-4A74-BEA5-66622CC07094}" dt="2022-04-25T02:41:24.153" v="3999"/>
          <ac:spMkLst>
            <pc:docMk/>
            <pc:sldMk cId="2495820288" sldId="314"/>
            <ac:spMk id="2" creationId="{F697A7BB-5B87-BA51-14BE-F3E0FAB2F74E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2:41:23.090" v="3998"/>
          <ac:spMkLst>
            <pc:docMk/>
            <pc:sldMk cId="2495820288" sldId="314"/>
            <ac:spMk id="3" creationId="{782A4B4D-D35E-DD9F-EC4E-FA5A8E25EC82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2:41:25.778" v="4000"/>
          <ac:spMkLst>
            <pc:docMk/>
            <pc:sldMk cId="2495820288" sldId="314"/>
            <ac:spMk id="4" creationId="{6DB13E41-C176-11F8-4DCD-1F5B3513A003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2:42:40.124" v="4014"/>
          <ac:spMkLst>
            <pc:docMk/>
            <pc:sldMk cId="2495820288" sldId="314"/>
            <ac:spMk id="12" creationId="{799448F2-0E5B-42DA-B2D1-11A14E947BD4}"/>
          </ac:spMkLst>
        </pc:spChg>
        <pc:spChg chg="add del">
          <ac:chgData name="Fiello II, Thomas E." userId="S::fiellot@my.erau.edu::dbc188aa-f35d-48aa-9866-84ac34af17b0" providerId="AD" clId="Web-{F0E2E8D8-BD0C-4A74-BEA5-66622CC07094}" dt="2022-04-25T02:42:40.124" v="4014"/>
          <ac:spMkLst>
            <pc:docMk/>
            <pc:sldMk cId="2495820288" sldId="314"/>
            <ac:spMk id="14" creationId="{4E8A7552-20E1-4F34-ADAB-C1DB6634D47E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42:40.124" v="4014"/>
          <ac:spMkLst>
            <pc:docMk/>
            <pc:sldMk cId="2495820288" sldId="314"/>
            <ac:spMk id="19" creationId="{9527FCEA-6143-4C5E-8C45-8AC9237ADE89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42:40.124" v="4014"/>
          <ac:spMkLst>
            <pc:docMk/>
            <pc:sldMk cId="2495820288" sldId="314"/>
            <ac:spMk id="21" creationId="{1A9F23AD-7A55-49F3-A3EC-743F47F36B0E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42:40.124" v="4014"/>
          <ac:spMkLst>
            <pc:docMk/>
            <pc:sldMk cId="2495820288" sldId="314"/>
            <ac:spMk id="23" creationId="{D7D9F91F-72C9-4DB9-ABD0-A8180D8262D5}"/>
          </ac:spMkLst>
        </pc:spChg>
        <pc:spChg chg="add">
          <ac:chgData name="Fiello II, Thomas E." userId="S::fiellot@my.erau.edu::dbc188aa-f35d-48aa-9866-84ac34af17b0" providerId="AD" clId="Web-{F0E2E8D8-BD0C-4A74-BEA5-66622CC07094}" dt="2022-04-25T02:42:40.124" v="4014"/>
          <ac:spMkLst>
            <pc:docMk/>
            <pc:sldMk cId="2495820288" sldId="314"/>
            <ac:spMk id="25" creationId="{BE016956-CE9F-4946-8834-A8BC3529D0F6}"/>
          </ac:spMkLst>
        </pc:spChg>
        <pc:picChg chg="add mod ord">
          <ac:chgData name="Fiello II, Thomas E." userId="S::fiellot@my.erau.edu::dbc188aa-f35d-48aa-9866-84ac34af17b0" providerId="AD" clId="Web-{F0E2E8D8-BD0C-4A74-BEA5-66622CC07094}" dt="2022-04-25T02:54:35.353" v="4025" actId="1076"/>
          <ac:picMkLst>
            <pc:docMk/>
            <pc:sldMk cId="2495820288" sldId="314"/>
            <ac:picMk id="5" creationId="{2F4C7AA1-1C00-F050-5D20-65BF4108823D}"/>
          </ac:picMkLst>
        </pc:picChg>
        <pc:picChg chg="add mod ord">
          <ac:chgData name="Fiello II, Thomas E." userId="S::fiellot@my.erau.edu::dbc188aa-f35d-48aa-9866-84ac34af17b0" providerId="AD" clId="Web-{F0E2E8D8-BD0C-4A74-BEA5-66622CC07094}" dt="2022-04-25T02:54:07.180" v="4023" actId="1076"/>
          <ac:picMkLst>
            <pc:docMk/>
            <pc:sldMk cId="2495820288" sldId="314"/>
            <ac:picMk id="6" creationId="{DD007844-E162-1C95-CB00-A2128938084B}"/>
          </ac:picMkLst>
        </pc:picChg>
        <pc:picChg chg="add mod ord">
          <ac:chgData name="Fiello II, Thomas E." userId="S::fiellot@my.erau.edu::dbc188aa-f35d-48aa-9866-84ac34af17b0" providerId="AD" clId="Web-{F0E2E8D8-BD0C-4A74-BEA5-66622CC07094}" dt="2022-04-25T02:42:40.124" v="4014"/>
          <ac:picMkLst>
            <pc:docMk/>
            <pc:sldMk cId="2495820288" sldId="314"/>
            <ac:picMk id="7" creationId="{381F63F3-DD03-2DF0-0785-06320A888F38}"/>
          </ac:picMkLst>
        </pc:picChg>
      </pc:sldChg>
      <pc:sldChg chg="addSp delSp modSp new del">
        <pc:chgData name="Fiello II, Thomas E." userId="S::fiellot@my.erau.edu::dbc188aa-f35d-48aa-9866-84ac34af17b0" providerId="AD" clId="Web-{F0E2E8D8-BD0C-4A74-BEA5-66622CC07094}" dt="2022-04-25T02:31:48.862" v="3876"/>
        <pc:sldMkLst>
          <pc:docMk/>
          <pc:sldMk cId="3367555202" sldId="314"/>
        </pc:sldMkLst>
        <pc:spChg chg="del">
          <ac:chgData name="Fiello II, Thomas E." userId="S::fiellot@my.erau.edu::dbc188aa-f35d-48aa-9866-84ac34af17b0" providerId="AD" clId="Web-{F0E2E8D8-BD0C-4A74-BEA5-66622CC07094}" dt="2022-04-25T02:31:23.408" v="3869"/>
          <ac:spMkLst>
            <pc:docMk/>
            <pc:sldMk cId="3367555202" sldId="314"/>
            <ac:spMk id="2" creationId="{246FDCF4-A859-8560-F865-C1563D3B4E55}"/>
          </ac:spMkLst>
        </pc:spChg>
        <pc:spChg chg="del">
          <ac:chgData name="Fiello II, Thomas E." userId="S::fiellot@my.erau.edu::dbc188aa-f35d-48aa-9866-84ac34af17b0" providerId="AD" clId="Web-{F0E2E8D8-BD0C-4A74-BEA5-66622CC07094}" dt="2022-04-25T02:31:24.314" v="3870"/>
          <ac:spMkLst>
            <pc:docMk/>
            <pc:sldMk cId="3367555202" sldId="314"/>
            <ac:spMk id="3" creationId="{C4C8ECA9-C7CB-E253-4853-848EA7857B98}"/>
          </ac:spMkLst>
        </pc:spChg>
        <pc:picChg chg="add del mod">
          <ac:chgData name="Fiello II, Thomas E." userId="S::fiellot@my.erau.edu::dbc188aa-f35d-48aa-9866-84ac34af17b0" providerId="AD" clId="Web-{F0E2E8D8-BD0C-4A74-BEA5-66622CC07094}" dt="2022-04-25T02:31:46.331" v="3875"/>
          <ac:picMkLst>
            <pc:docMk/>
            <pc:sldMk cId="3367555202" sldId="314"/>
            <ac:picMk id="4" creationId="{92587674-8391-5EA6-3A3A-E949AEC7BA14}"/>
          </ac:picMkLst>
        </pc:picChg>
        <pc:picChg chg="add del mod">
          <ac:chgData name="Fiello II, Thomas E." userId="S::fiellot@my.erau.edu::dbc188aa-f35d-48aa-9866-84ac34af17b0" providerId="AD" clId="Web-{F0E2E8D8-BD0C-4A74-BEA5-66622CC07094}" dt="2022-04-25T02:31:45.643" v="3874"/>
          <ac:picMkLst>
            <pc:docMk/>
            <pc:sldMk cId="3367555202" sldId="314"/>
            <ac:picMk id="5" creationId="{3519B05D-BA8D-7478-6350-8598220A58E8}"/>
          </ac:picMkLst>
        </pc:picChg>
      </pc:sldChg>
      <pc:sldChg chg="modSp add ord replId">
        <pc:chgData name="Fiello II, Thomas E." userId="S::fiellot@my.erau.edu::dbc188aa-f35d-48aa-9866-84ac34af17b0" providerId="AD" clId="Web-{F0E2E8D8-BD0C-4A74-BEA5-66622CC07094}" dt="2022-04-25T02:56:05.043" v="4031" actId="20577"/>
        <pc:sldMkLst>
          <pc:docMk/>
          <pc:sldMk cId="442681276" sldId="316"/>
        </pc:sldMkLst>
        <pc:spChg chg="mod">
          <ac:chgData name="Fiello II, Thomas E." userId="S::fiellot@my.erau.edu::dbc188aa-f35d-48aa-9866-84ac34af17b0" providerId="AD" clId="Web-{F0E2E8D8-BD0C-4A74-BEA5-66622CC07094}" dt="2022-04-25T02:56:05.043" v="4031" actId="20577"/>
          <ac:spMkLst>
            <pc:docMk/>
            <pc:sldMk cId="442681276" sldId="316"/>
            <ac:spMk id="2" creationId="{DCE13CB8-220B-BDFD-1683-82CE8AC14128}"/>
          </ac:spMkLst>
        </pc:spChg>
      </pc:sldChg>
      <pc:sldChg chg="add ord replId">
        <pc:chgData name="Fiello II, Thomas E." userId="S::fiellot@my.erau.edu::dbc188aa-f35d-48aa-9866-84ac34af17b0" providerId="AD" clId="Web-{F0E2E8D8-BD0C-4A74-BEA5-66622CC07094}" dt="2022-04-25T02:55:37.480" v="4029"/>
        <pc:sldMkLst>
          <pc:docMk/>
          <pc:sldMk cId="1594354990" sldId="317"/>
        </pc:sldMkLst>
      </pc:sldChg>
      <pc:sldChg chg="addSp delSp modSp add replId">
        <pc:chgData name="Fiello II, Thomas E." userId="S::fiellot@my.erau.edu::dbc188aa-f35d-48aa-9866-84ac34af17b0" providerId="AD" clId="Web-{F0E2E8D8-BD0C-4A74-BEA5-66622CC07094}" dt="2022-04-25T03:05:08.594" v="4308"/>
        <pc:sldMkLst>
          <pc:docMk/>
          <pc:sldMk cId="3641856693" sldId="318"/>
        </pc:sldMkLst>
        <pc:spChg chg="mod">
          <ac:chgData name="Fiello II, Thomas E." userId="S::fiellot@my.erau.edu::dbc188aa-f35d-48aa-9866-84ac34af17b0" providerId="AD" clId="Web-{F0E2E8D8-BD0C-4A74-BEA5-66622CC07094}" dt="2022-04-25T03:02:53.917" v="4152" actId="20577"/>
          <ac:spMkLst>
            <pc:docMk/>
            <pc:sldMk cId="3641856693" sldId="318"/>
            <ac:spMk id="2" creationId="{F20EE839-3284-67F5-9210-A7173ABBDB39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3:02:41.995" v="4147"/>
          <ac:spMkLst>
            <pc:docMk/>
            <pc:sldMk cId="3641856693" sldId="318"/>
            <ac:spMk id="3" creationId="{73C7D031-9069-2066-B244-48BE2F932D16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3:02:44.339" v="4148"/>
          <ac:spMkLst>
            <pc:docMk/>
            <pc:sldMk cId="3641856693" sldId="318"/>
            <ac:spMk id="5" creationId="{227BDF74-939E-2F17-B447-02540911C672}"/>
          </ac:spMkLst>
        </pc:spChg>
        <pc:spChg chg="add del mod">
          <ac:chgData name="Fiello II, Thomas E." userId="S::fiellot@my.erau.edu::dbc188aa-f35d-48aa-9866-84ac34af17b0" providerId="AD" clId="Web-{F0E2E8D8-BD0C-4A74-BEA5-66622CC07094}" dt="2022-04-25T03:02:45.776" v="4149"/>
          <ac:spMkLst>
            <pc:docMk/>
            <pc:sldMk cId="3641856693" sldId="318"/>
            <ac:spMk id="9" creationId="{281596A1-1208-1B81-87D2-3E90D4F6995C}"/>
          </ac:spMkLst>
        </pc:spChg>
        <pc:spChg chg="del mod">
          <ac:chgData name="Fiello II, Thomas E." userId="S::fiellot@my.erau.edu::dbc188aa-f35d-48aa-9866-84ac34af17b0" providerId="AD" clId="Web-{F0E2E8D8-BD0C-4A74-BEA5-66622CC07094}" dt="2022-04-25T03:02:40.542" v="4146"/>
          <ac:spMkLst>
            <pc:docMk/>
            <pc:sldMk cId="3641856693" sldId="318"/>
            <ac:spMk id="17" creationId="{CC59691E-24D2-7141-61BD-9C5A10996D07}"/>
          </ac:spMkLst>
        </pc:spChg>
        <pc:graphicFrameChg chg="add mod modGraphic">
          <ac:chgData name="Fiello II, Thomas E." userId="S::fiellot@my.erau.edu::dbc188aa-f35d-48aa-9866-84ac34af17b0" providerId="AD" clId="Web-{F0E2E8D8-BD0C-4A74-BEA5-66622CC07094}" dt="2022-04-25T03:05:08.594" v="4308"/>
          <ac:graphicFrameMkLst>
            <pc:docMk/>
            <pc:sldMk cId="3641856693" sldId="318"/>
            <ac:graphicFrameMk id="6" creationId="{FFDF2999-F410-F438-E927-03D3F3247B80}"/>
          </ac:graphicFrameMkLst>
        </pc:graphicFrameChg>
      </pc:sldChg>
      <pc:sldChg chg="add replId">
        <pc:chgData name="Fiello II, Thomas E." userId="S::fiellot@my.erau.edu::dbc188aa-f35d-48aa-9866-84ac34af17b0" providerId="AD" clId="Web-{F0E2E8D8-BD0C-4A74-BEA5-66622CC07094}" dt="2022-04-25T02:58:58.800" v="4044"/>
        <pc:sldMkLst>
          <pc:docMk/>
          <pc:sldMk cId="4035927318" sldId="319"/>
        </pc:sldMkLst>
      </pc:sldChg>
      <pc:sldChg chg="add replId">
        <pc:chgData name="Fiello II, Thomas E." userId="S::fiellot@my.erau.edu::dbc188aa-f35d-48aa-9866-84ac34af17b0" providerId="AD" clId="Web-{F0E2E8D8-BD0C-4A74-BEA5-66622CC07094}" dt="2022-04-25T02:58:58.800" v="4045"/>
        <pc:sldMkLst>
          <pc:docMk/>
          <pc:sldMk cId="3726192517" sldId="32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7E6781-8637-4C0F-ABB7-3EBCADDC6E7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5DE5C8F-AA9A-4E46-91C2-63A894ED1F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Vision Machine Learning</a:t>
          </a:r>
        </a:p>
      </dgm:t>
    </dgm:pt>
    <dgm:pt modelId="{B8A0D324-9BAA-4053-9486-54B0E2F582E0}" type="parTrans" cxnId="{B813F397-F2FF-4DEA-B6B0-D561566E50E1}">
      <dgm:prSet/>
      <dgm:spPr/>
      <dgm:t>
        <a:bodyPr/>
        <a:lstStyle/>
        <a:p>
          <a:endParaRPr lang="en-US"/>
        </a:p>
      </dgm:t>
    </dgm:pt>
    <dgm:pt modelId="{AF093C21-73EE-436E-BD55-6B2079A69BFF}" type="sibTrans" cxnId="{B813F397-F2FF-4DEA-B6B0-D561566E50E1}">
      <dgm:prSet/>
      <dgm:spPr/>
      <dgm:t>
        <a:bodyPr/>
        <a:lstStyle/>
        <a:p>
          <a:endParaRPr lang="en-US"/>
        </a:p>
      </dgm:t>
    </dgm:pt>
    <dgm:pt modelId="{2C7E1D80-EED0-42D5-AFBD-A917FE3DFF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Biological Classifications and Applications</a:t>
          </a:r>
        </a:p>
      </dgm:t>
    </dgm:pt>
    <dgm:pt modelId="{DE5612B9-BA32-4696-ACA9-FBA59EBC83FE}" type="parTrans" cxnId="{E84B8117-A0AB-4D11-B21C-8717B3E178BB}">
      <dgm:prSet/>
      <dgm:spPr/>
      <dgm:t>
        <a:bodyPr/>
        <a:lstStyle/>
        <a:p>
          <a:endParaRPr lang="en-US"/>
        </a:p>
      </dgm:t>
    </dgm:pt>
    <dgm:pt modelId="{65DA545D-D2E1-47EF-94D8-A62993451125}" type="sibTrans" cxnId="{E84B8117-A0AB-4D11-B21C-8717B3E178BB}">
      <dgm:prSet/>
      <dgm:spPr/>
      <dgm:t>
        <a:bodyPr/>
        <a:lstStyle/>
        <a:p>
          <a:endParaRPr lang="en-US"/>
        </a:p>
      </dgm:t>
    </dgm:pt>
    <dgm:pt modelId="{196B0608-BAED-49BA-A7FD-031B0F86F986}" type="pres">
      <dgm:prSet presAssocID="{8F7E6781-8637-4C0F-ABB7-3EBCADDC6E7A}" presName="root" presStyleCnt="0">
        <dgm:presLayoutVars>
          <dgm:dir/>
          <dgm:resizeHandles val="exact"/>
        </dgm:presLayoutVars>
      </dgm:prSet>
      <dgm:spPr/>
    </dgm:pt>
    <dgm:pt modelId="{26F59B22-6A21-4899-A86A-137A932A5648}" type="pres">
      <dgm:prSet presAssocID="{B5DE5C8F-AA9A-4E46-91C2-63A894ED1F15}" presName="compNode" presStyleCnt="0"/>
      <dgm:spPr/>
    </dgm:pt>
    <dgm:pt modelId="{6F119170-0E6F-4DF1-ADFC-2451D3551919}" type="pres">
      <dgm:prSet presAssocID="{B5DE5C8F-AA9A-4E46-91C2-63A894ED1F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5D62C69C-D8CE-4B17-ACCD-3E0F831E6434}" type="pres">
      <dgm:prSet presAssocID="{B5DE5C8F-AA9A-4E46-91C2-63A894ED1F15}" presName="spaceRect" presStyleCnt="0"/>
      <dgm:spPr/>
    </dgm:pt>
    <dgm:pt modelId="{FB5E64E7-2BFC-4FE1-93AB-3C29790C7C58}" type="pres">
      <dgm:prSet presAssocID="{B5DE5C8F-AA9A-4E46-91C2-63A894ED1F15}" presName="textRect" presStyleLbl="revTx" presStyleIdx="0" presStyleCnt="2">
        <dgm:presLayoutVars>
          <dgm:chMax val="1"/>
          <dgm:chPref val="1"/>
        </dgm:presLayoutVars>
      </dgm:prSet>
      <dgm:spPr/>
    </dgm:pt>
    <dgm:pt modelId="{1304EA8C-B071-4857-9348-CD1EB7219CD0}" type="pres">
      <dgm:prSet presAssocID="{AF093C21-73EE-436E-BD55-6B2079A69BFF}" presName="sibTrans" presStyleCnt="0"/>
      <dgm:spPr/>
    </dgm:pt>
    <dgm:pt modelId="{6FE78740-5D92-43A8-B129-51F44B1F884F}" type="pres">
      <dgm:prSet presAssocID="{2C7E1D80-EED0-42D5-AFBD-A917FE3DFF83}" presName="compNode" presStyleCnt="0"/>
      <dgm:spPr/>
    </dgm:pt>
    <dgm:pt modelId="{A6C21688-A69B-4A32-BC60-A7930A8E7D3D}" type="pres">
      <dgm:prSet presAssocID="{2C7E1D80-EED0-42D5-AFBD-A917FE3DFF8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8D401D4F-A5EB-4EEF-B93D-8EE05D782800}" type="pres">
      <dgm:prSet presAssocID="{2C7E1D80-EED0-42D5-AFBD-A917FE3DFF83}" presName="spaceRect" presStyleCnt="0"/>
      <dgm:spPr/>
    </dgm:pt>
    <dgm:pt modelId="{E7241792-1292-4BC6-AD5A-5AAE9567E3CE}" type="pres">
      <dgm:prSet presAssocID="{2C7E1D80-EED0-42D5-AFBD-A917FE3DFF8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89D3B0A-D270-4B2E-BFFF-BFAC0C205D8A}" type="presOf" srcId="{2C7E1D80-EED0-42D5-AFBD-A917FE3DFF83}" destId="{E7241792-1292-4BC6-AD5A-5AAE9567E3CE}" srcOrd="0" destOrd="0" presId="urn:microsoft.com/office/officeart/2018/2/layout/IconLabelList"/>
    <dgm:cxn modelId="{E84B8117-A0AB-4D11-B21C-8717B3E178BB}" srcId="{8F7E6781-8637-4C0F-ABB7-3EBCADDC6E7A}" destId="{2C7E1D80-EED0-42D5-AFBD-A917FE3DFF83}" srcOrd="1" destOrd="0" parTransId="{DE5612B9-BA32-4696-ACA9-FBA59EBC83FE}" sibTransId="{65DA545D-D2E1-47EF-94D8-A62993451125}"/>
    <dgm:cxn modelId="{B813F397-F2FF-4DEA-B6B0-D561566E50E1}" srcId="{8F7E6781-8637-4C0F-ABB7-3EBCADDC6E7A}" destId="{B5DE5C8F-AA9A-4E46-91C2-63A894ED1F15}" srcOrd="0" destOrd="0" parTransId="{B8A0D324-9BAA-4053-9486-54B0E2F582E0}" sibTransId="{AF093C21-73EE-436E-BD55-6B2079A69BFF}"/>
    <dgm:cxn modelId="{59FCE3B1-57FF-42D0-9F8A-7D861D28192B}" type="presOf" srcId="{B5DE5C8F-AA9A-4E46-91C2-63A894ED1F15}" destId="{FB5E64E7-2BFC-4FE1-93AB-3C29790C7C58}" srcOrd="0" destOrd="0" presId="urn:microsoft.com/office/officeart/2018/2/layout/IconLabelList"/>
    <dgm:cxn modelId="{3E8B96F6-0772-4BAB-A2DA-33EE07BBE514}" type="presOf" srcId="{8F7E6781-8637-4C0F-ABB7-3EBCADDC6E7A}" destId="{196B0608-BAED-49BA-A7FD-031B0F86F986}" srcOrd="0" destOrd="0" presId="urn:microsoft.com/office/officeart/2018/2/layout/IconLabelList"/>
    <dgm:cxn modelId="{9468568C-3E73-441D-98CD-0BB2FCAC7FDA}" type="presParOf" srcId="{196B0608-BAED-49BA-A7FD-031B0F86F986}" destId="{26F59B22-6A21-4899-A86A-137A932A5648}" srcOrd="0" destOrd="0" presId="urn:microsoft.com/office/officeart/2018/2/layout/IconLabelList"/>
    <dgm:cxn modelId="{6E243DF5-F298-4382-951C-0C9F10B3308E}" type="presParOf" srcId="{26F59B22-6A21-4899-A86A-137A932A5648}" destId="{6F119170-0E6F-4DF1-ADFC-2451D3551919}" srcOrd="0" destOrd="0" presId="urn:microsoft.com/office/officeart/2018/2/layout/IconLabelList"/>
    <dgm:cxn modelId="{70143609-C474-47D0-9540-7092ED5CCB7D}" type="presParOf" srcId="{26F59B22-6A21-4899-A86A-137A932A5648}" destId="{5D62C69C-D8CE-4B17-ACCD-3E0F831E6434}" srcOrd="1" destOrd="0" presId="urn:microsoft.com/office/officeart/2018/2/layout/IconLabelList"/>
    <dgm:cxn modelId="{0E1F2C81-95E0-4C56-942A-799930D00033}" type="presParOf" srcId="{26F59B22-6A21-4899-A86A-137A932A5648}" destId="{FB5E64E7-2BFC-4FE1-93AB-3C29790C7C58}" srcOrd="2" destOrd="0" presId="urn:microsoft.com/office/officeart/2018/2/layout/IconLabelList"/>
    <dgm:cxn modelId="{87279532-C68B-40D1-922F-DD193B3C28D1}" type="presParOf" srcId="{196B0608-BAED-49BA-A7FD-031B0F86F986}" destId="{1304EA8C-B071-4857-9348-CD1EB7219CD0}" srcOrd="1" destOrd="0" presId="urn:microsoft.com/office/officeart/2018/2/layout/IconLabelList"/>
    <dgm:cxn modelId="{82800881-3909-427E-B7C4-E12A63522279}" type="presParOf" srcId="{196B0608-BAED-49BA-A7FD-031B0F86F986}" destId="{6FE78740-5D92-43A8-B129-51F44B1F884F}" srcOrd="2" destOrd="0" presId="urn:microsoft.com/office/officeart/2018/2/layout/IconLabelList"/>
    <dgm:cxn modelId="{0C2D8449-A812-431E-B8DF-3ACA03EB3606}" type="presParOf" srcId="{6FE78740-5D92-43A8-B129-51F44B1F884F}" destId="{A6C21688-A69B-4A32-BC60-A7930A8E7D3D}" srcOrd="0" destOrd="0" presId="urn:microsoft.com/office/officeart/2018/2/layout/IconLabelList"/>
    <dgm:cxn modelId="{FDC181AC-33B6-4E81-8A8D-1EB2B3DF9A8F}" type="presParOf" srcId="{6FE78740-5D92-43A8-B129-51F44B1F884F}" destId="{8D401D4F-A5EB-4EEF-B93D-8EE05D782800}" srcOrd="1" destOrd="0" presId="urn:microsoft.com/office/officeart/2018/2/layout/IconLabelList"/>
    <dgm:cxn modelId="{5FAA0168-7F0B-4044-AF97-324F8D553A38}" type="presParOf" srcId="{6FE78740-5D92-43A8-B129-51F44B1F884F}" destId="{E7241792-1292-4BC6-AD5A-5AAE9567E3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C46760-7959-4424-8144-DDF9D652DC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</dgm:pt>
    <dgm:pt modelId="{FDDC2D5C-6A1C-4561-B58C-4AB4591C86E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oudy Old Style"/>
            </a:rPr>
            <a:t>Artificial Intelligence</a:t>
          </a:r>
          <a:endParaRPr lang="en-US"/>
        </a:p>
      </dgm:t>
    </dgm:pt>
    <dgm:pt modelId="{DE9324DE-2542-41E8-8FBE-6A809BA1147B}" type="parTrans" cxnId="{972FEDC3-F55C-46B8-A9EE-B6BE244A2D9A}">
      <dgm:prSet/>
      <dgm:spPr/>
      <dgm:t>
        <a:bodyPr/>
        <a:lstStyle/>
        <a:p>
          <a:endParaRPr lang="en-US"/>
        </a:p>
      </dgm:t>
    </dgm:pt>
    <dgm:pt modelId="{60D689F3-A579-4EC0-989C-88DAE929E415}" type="sibTrans" cxnId="{972FEDC3-F55C-46B8-A9EE-B6BE244A2D9A}">
      <dgm:prSet/>
      <dgm:spPr/>
      <dgm:t>
        <a:bodyPr/>
        <a:lstStyle/>
        <a:p>
          <a:endParaRPr lang="en-US"/>
        </a:p>
      </dgm:t>
    </dgm:pt>
    <dgm:pt modelId="{9220A03C-453C-4DB9-A014-568D02EF90EB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oudy Old Style"/>
            </a:rPr>
            <a:t>Machine Learning</a:t>
          </a:r>
          <a:endParaRPr lang="en-US"/>
        </a:p>
      </dgm:t>
    </dgm:pt>
    <dgm:pt modelId="{4B883F35-605C-4AAB-B1D5-360286CC48D6}" type="parTrans" cxnId="{4D43F6F9-38BB-4FCC-AA0E-C7DD0F76C832}">
      <dgm:prSet/>
      <dgm:spPr/>
      <dgm:t>
        <a:bodyPr/>
        <a:lstStyle/>
        <a:p>
          <a:endParaRPr lang="en-US"/>
        </a:p>
      </dgm:t>
    </dgm:pt>
    <dgm:pt modelId="{B7F0B8C2-3FA4-4129-A587-DC0FDAAD6408}" type="sibTrans" cxnId="{4D43F6F9-38BB-4FCC-AA0E-C7DD0F76C832}">
      <dgm:prSet/>
      <dgm:spPr/>
      <dgm:t>
        <a:bodyPr/>
        <a:lstStyle/>
        <a:p>
          <a:endParaRPr lang="en-US"/>
        </a:p>
      </dgm:t>
    </dgm:pt>
    <dgm:pt modelId="{8A7AA40C-D789-4DF5-84F0-76DCA7BE0F2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oudy Old Style"/>
            </a:rPr>
            <a:t>     Vision Machine Learning</a:t>
          </a:r>
          <a:endParaRPr lang="en-US"/>
        </a:p>
      </dgm:t>
    </dgm:pt>
    <dgm:pt modelId="{5B2743A1-ADB8-41BD-98B3-8B5A94E63410}" type="parTrans" cxnId="{AA2D0D3D-403B-41EE-86D4-4F24615551F3}">
      <dgm:prSet/>
      <dgm:spPr/>
      <dgm:t>
        <a:bodyPr/>
        <a:lstStyle/>
        <a:p>
          <a:endParaRPr lang="en-US"/>
        </a:p>
      </dgm:t>
    </dgm:pt>
    <dgm:pt modelId="{BF9F8D47-FAD7-4ABC-A62B-54A9C9A0CB37}" type="sibTrans" cxnId="{AA2D0D3D-403B-41EE-86D4-4F24615551F3}">
      <dgm:prSet/>
      <dgm:spPr/>
      <dgm:t>
        <a:bodyPr/>
        <a:lstStyle/>
        <a:p>
          <a:endParaRPr lang="en-US"/>
        </a:p>
      </dgm:t>
    </dgm:pt>
    <dgm:pt modelId="{1044D451-280A-4BFC-BC8D-B16BB2586F6B}" type="pres">
      <dgm:prSet presAssocID="{A8C46760-7959-4424-8144-DDF9D652DC1B}" presName="root" presStyleCnt="0">
        <dgm:presLayoutVars>
          <dgm:dir/>
          <dgm:resizeHandles val="exact"/>
        </dgm:presLayoutVars>
      </dgm:prSet>
      <dgm:spPr/>
    </dgm:pt>
    <dgm:pt modelId="{5864DCE0-4197-47AC-8B03-887F8D36C594}" type="pres">
      <dgm:prSet presAssocID="{FDDC2D5C-6A1C-4561-B58C-4AB4591C86E6}" presName="compNode" presStyleCnt="0"/>
      <dgm:spPr/>
    </dgm:pt>
    <dgm:pt modelId="{5ABB5397-F6D2-4909-B98F-44AF9B2D739C}" type="pres">
      <dgm:prSet presAssocID="{FDDC2D5C-6A1C-4561-B58C-4AB4591C86E6}" presName="bgRect" presStyleLbl="bgShp" presStyleIdx="0" presStyleCnt="3" custScaleX="100000" custScaleY="101398"/>
      <dgm:spPr/>
    </dgm:pt>
    <dgm:pt modelId="{80D17000-FF75-4D2C-9222-452AB711679F}" type="pres">
      <dgm:prSet presAssocID="{FDDC2D5C-6A1C-4561-B58C-4AB4591C86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D2474EE-4225-466C-8CC7-59BC1C2659E3}" type="pres">
      <dgm:prSet presAssocID="{FDDC2D5C-6A1C-4561-B58C-4AB4591C86E6}" presName="spaceRect" presStyleCnt="0"/>
      <dgm:spPr/>
    </dgm:pt>
    <dgm:pt modelId="{A39D6C5E-06D1-443C-BB25-CE96C508FE78}" type="pres">
      <dgm:prSet presAssocID="{FDDC2D5C-6A1C-4561-B58C-4AB4591C86E6}" presName="parTx" presStyleLbl="revTx" presStyleIdx="0" presStyleCnt="3">
        <dgm:presLayoutVars>
          <dgm:chMax val="0"/>
          <dgm:chPref val="0"/>
        </dgm:presLayoutVars>
      </dgm:prSet>
      <dgm:spPr/>
    </dgm:pt>
    <dgm:pt modelId="{E27D4C14-75B1-432F-8C28-56F3CF6FF183}" type="pres">
      <dgm:prSet presAssocID="{60D689F3-A579-4EC0-989C-88DAE929E415}" presName="sibTrans" presStyleCnt="0"/>
      <dgm:spPr/>
    </dgm:pt>
    <dgm:pt modelId="{49A1333E-4685-4C33-B59F-5375FC581782}" type="pres">
      <dgm:prSet presAssocID="{9220A03C-453C-4DB9-A014-568D02EF90EB}" presName="compNode" presStyleCnt="0"/>
      <dgm:spPr/>
    </dgm:pt>
    <dgm:pt modelId="{EDDB2F82-38ED-4BBF-97AE-D226FAFBD678}" type="pres">
      <dgm:prSet presAssocID="{9220A03C-453C-4DB9-A014-568D02EF90EB}" presName="bgRect" presStyleLbl="bgShp" presStyleIdx="1" presStyleCnt="3" custScaleX="91865" custScaleY="72083" custLinFactNeighborX="5517" custLinFactNeighborY="-4069"/>
      <dgm:spPr/>
    </dgm:pt>
    <dgm:pt modelId="{391BCE26-C19F-4EFA-99EA-96B7DBFAC34E}" type="pres">
      <dgm:prSet presAssocID="{9220A03C-453C-4DB9-A014-568D02EF90EB}" presName="iconRect" presStyleLbl="node1" presStyleIdx="1" presStyleCnt="3" custScaleX="105813" custLinFactNeighborX="54204" custLinFactNeighborY="-418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BD2755D-921B-44AE-B739-B3A056457255}" type="pres">
      <dgm:prSet presAssocID="{9220A03C-453C-4DB9-A014-568D02EF90EB}" presName="spaceRect" presStyleCnt="0"/>
      <dgm:spPr/>
    </dgm:pt>
    <dgm:pt modelId="{A978A312-757C-42C3-B39A-69C2B6E41B11}" type="pres">
      <dgm:prSet presAssocID="{9220A03C-453C-4DB9-A014-568D02EF90EB}" presName="parTx" presStyleLbl="revTx" presStyleIdx="1" presStyleCnt="3">
        <dgm:presLayoutVars>
          <dgm:chMax val="0"/>
          <dgm:chPref val="0"/>
        </dgm:presLayoutVars>
      </dgm:prSet>
      <dgm:spPr/>
    </dgm:pt>
    <dgm:pt modelId="{BE124C93-54A8-4768-AB54-A301523D824F}" type="pres">
      <dgm:prSet presAssocID="{B7F0B8C2-3FA4-4129-A587-DC0FDAAD6408}" presName="sibTrans" presStyleCnt="0"/>
      <dgm:spPr/>
    </dgm:pt>
    <dgm:pt modelId="{DB390D1A-5F62-4C74-B36D-F088038E2CB4}" type="pres">
      <dgm:prSet presAssocID="{8A7AA40C-D789-4DF5-84F0-76DCA7BE0F2C}" presName="compNode" presStyleCnt="0"/>
      <dgm:spPr/>
    </dgm:pt>
    <dgm:pt modelId="{8B602A27-CD80-4ACC-8643-D7F649608D1E}" type="pres">
      <dgm:prSet presAssocID="{8A7AA40C-D789-4DF5-84F0-76DCA7BE0F2C}" presName="bgRect" presStyleLbl="bgShp" presStyleIdx="2" presStyleCnt="3" custScaleX="65696" custScaleY="47613" custLinFactNeighborX="4712" custLinFactNeighborY="-9019"/>
      <dgm:spPr/>
    </dgm:pt>
    <dgm:pt modelId="{C4FA4E05-88C8-47C2-95C2-AC06ADAA0551}" type="pres">
      <dgm:prSet presAssocID="{8A7AA40C-D789-4DF5-84F0-76DCA7BE0F2C}" presName="iconRect" presStyleLbl="node1" presStyleIdx="2" presStyleCnt="3" custScaleX="68094" custScaleY="66336" custLinFactX="23070" custLinFactNeighborX="100000" custLinFactNeighborY="-650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4A0DC53E-114F-4772-B35C-280613B39458}" type="pres">
      <dgm:prSet presAssocID="{8A7AA40C-D789-4DF5-84F0-76DCA7BE0F2C}" presName="spaceRect" presStyleCnt="0"/>
      <dgm:spPr/>
    </dgm:pt>
    <dgm:pt modelId="{84FBEB2E-0B3C-41BD-84CA-4CE6C18BF440}" type="pres">
      <dgm:prSet presAssocID="{8A7AA40C-D789-4DF5-84F0-76DCA7BE0F2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2D0D3D-403B-41EE-86D4-4F24615551F3}" srcId="{A8C46760-7959-4424-8144-DDF9D652DC1B}" destId="{8A7AA40C-D789-4DF5-84F0-76DCA7BE0F2C}" srcOrd="2" destOrd="0" parTransId="{5B2743A1-ADB8-41BD-98B3-8B5A94E63410}" sibTransId="{BF9F8D47-FAD7-4ABC-A62B-54A9C9A0CB37}"/>
    <dgm:cxn modelId="{763DF87C-2541-4EA7-94B1-69F9FF24AA00}" type="presOf" srcId="{8A7AA40C-D789-4DF5-84F0-76DCA7BE0F2C}" destId="{84FBEB2E-0B3C-41BD-84CA-4CE6C18BF440}" srcOrd="0" destOrd="0" presId="urn:microsoft.com/office/officeart/2018/2/layout/IconVerticalSolidList"/>
    <dgm:cxn modelId="{5A273FAC-054C-41E4-A2F3-65558EB8A8A0}" type="presOf" srcId="{A8C46760-7959-4424-8144-DDF9D652DC1B}" destId="{1044D451-280A-4BFC-BC8D-B16BB2586F6B}" srcOrd="0" destOrd="0" presId="urn:microsoft.com/office/officeart/2018/2/layout/IconVerticalSolidList"/>
    <dgm:cxn modelId="{972FEDC3-F55C-46B8-A9EE-B6BE244A2D9A}" srcId="{A8C46760-7959-4424-8144-DDF9D652DC1B}" destId="{FDDC2D5C-6A1C-4561-B58C-4AB4591C86E6}" srcOrd="0" destOrd="0" parTransId="{DE9324DE-2542-41E8-8FBE-6A809BA1147B}" sibTransId="{60D689F3-A579-4EC0-989C-88DAE929E415}"/>
    <dgm:cxn modelId="{DFFC2CCD-923A-4C60-AB8E-B67401592253}" type="presOf" srcId="{FDDC2D5C-6A1C-4561-B58C-4AB4591C86E6}" destId="{A39D6C5E-06D1-443C-BB25-CE96C508FE78}" srcOrd="0" destOrd="0" presId="urn:microsoft.com/office/officeart/2018/2/layout/IconVerticalSolidList"/>
    <dgm:cxn modelId="{C55035D6-C8E0-4E69-A7C1-CEF4D0613F8C}" type="presOf" srcId="{9220A03C-453C-4DB9-A014-568D02EF90EB}" destId="{A978A312-757C-42C3-B39A-69C2B6E41B11}" srcOrd="0" destOrd="0" presId="urn:microsoft.com/office/officeart/2018/2/layout/IconVerticalSolidList"/>
    <dgm:cxn modelId="{4D43F6F9-38BB-4FCC-AA0E-C7DD0F76C832}" srcId="{A8C46760-7959-4424-8144-DDF9D652DC1B}" destId="{9220A03C-453C-4DB9-A014-568D02EF90EB}" srcOrd="1" destOrd="0" parTransId="{4B883F35-605C-4AAB-B1D5-360286CC48D6}" sibTransId="{B7F0B8C2-3FA4-4129-A587-DC0FDAAD6408}"/>
    <dgm:cxn modelId="{161D9C93-74CD-4490-A63D-C6AA7A324398}" type="presParOf" srcId="{1044D451-280A-4BFC-BC8D-B16BB2586F6B}" destId="{5864DCE0-4197-47AC-8B03-887F8D36C594}" srcOrd="0" destOrd="0" presId="urn:microsoft.com/office/officeart/2018/2/layout/IconVerticalSolidList"/>
    <dgm:cxn modelId="{2E8D7724-5832-435A-9F5E-AA40D0BE5DDF}" type="presParOf" srcId="{5864DCE0-4197-47AC-8B03-887F8D36C594}" destId="{5ABB5397-F6D2-4909-B98F-44AF9B2D739C}" srcOrd="0" destOrd="0" presId="urn:microsoft.com/office/officeart/2018/2/layout/IconVerticalSolidList"/>
    <dgm:cxn modelId="{7D5E1A84-4C09-416B-88AD-A0438B07E554}" type="presParOf" srcId="{5864DCE0-4197-47AC-8B03-887F8D36C594}" destId="{80D17000-FF75-4D2C-9222-452AB711679F}" srcOrd="1" destOrd="0" presId="urn:microsoft.com/office/officeart/2018/2/layout/IconVerticalSolidList"/>
    <dgm:cxn modelId="{4967C2B2-4939-44B8-B19A-17B4A2223F3C}" type="presParOf" srcId="{5864DCE0-4197-47AC-8B03-887F8D36C594}" destId="{0D2474EE-4225-466C-8CC7-59BC1C2659E3}" srcOrd="2" destOrd="0" presId="urn:microsoft.com/office/officeart/2018/2/layout/IconVerticalSolidList"/>
    <dgm:cxn modelId="{13C3FE96-7FD1-45E3-B635-0C9F8FB3FA0A}" type="presParOf" srcId="{5864DCE0-4197-47AC-8B03-887F8D36C594}" destId="{A39D6C5E-06D1-443C-BB25-CE96C508FE78}" srcOrd="3" destOrd="0" presId="urn:microsoft.com/office/officeart/2018/2/layout/IconVerticalSolidList"/>
    <dgm:cxn modelId="{49D16706-FB21-48BE-B407-631A6841351C}" type="presParOf" srcId="{1044D451-280A-4BFC-BC8D-B16BB2586F6B}" destId="{E27D4C14-75B1-432F-8C28-56F3CF6FF183}" srcOrd="1" destOrd="0" presId="urn:microsoft.com/office/officeart/2018/2/layout/IconVerticalSolidList"/>
    <dgm:cxn modelId="{E31DA53F-B50C-4D3E-8305-B483FE3A9EA1}" type="presParOf" srcId="{1044D451-280A-4BFC-BC8D-B16BB2586F6B}" destId="{49A1333E-4685-4C33-B59F-5375FC581782}" srcOrd="2" destOrd="0" presId="urn:microsoft.com/office/officeart/2018/2/layout/IconVerticalSolidList"/>
    <dgm:cxn modelId="{A81CC766-D823-493E-B6BA-381FAF6EA898}" type="presParOf" srcId="{49A1333E-4685-4C33-B59F-5375FC581782}" destId="{EDDB2F82-38ED-4BBF-97AE-D226FAFBD678}" srcOrd="0" destOrd="0" presId="urn:microsoft.com/office/officeart/2018/2/layout/IconVerticalSolidList"/>
    <dgm:cxn modelId="{C446F721-E4AF-48A4-9EFD-D8A3C5A18993}" type="presParOf" srcId="{49A1333E-4685-4C33-B59F-5375FC581782}" destId="{391BCE26-C19F-4EFA-99EA-96B7DBFAC34E}" srcOrd="1" destOrd="0" presId="urn:microsoft.com/office/officeart/2018/2/layout/IconVerticalSolidList"/>
    <dgm:cxn modelId="{FBC2D692-7251-40FF-8361-D3162FA55B71}" type="presParOf" srcId="{49A1333E-4685-4C33-B59F-5375FC581782}" destId="{ABD2755D-921B-44AE-B739-B3A056457255}" srcOrd="2" destOrd="0" presId="urn:microsoft.com/office/officeart/2018/2/layout/IconVerticalSolidList"/>
    <dgm:cxn modelId="{74F66E2C-9106-4C6D-912C-45B4763855A3}" type="presParOf" srcId="{49A1333E-4685-4C33-B59F-5375FC581782}" destId="{A978A312-757C-42C3-B39A-69C2B6E41B11}" srcOrd="3" destOrd="0" presId="urn:microsoft.com/office/officeart/2018/2/layout/IconVerticalSolidList"/>
    <dgm:cxn modelId="{138BEF9E-D032-4367-B6AD-C66C4E515CF2}" type="presParOf" srcId="{1044D451-280A-4BFC-BC8D-B16BB2586F6B}" destId="{BE124C93-54A8-4768-AB54-A301523D824F}" srcOrd="3" destOrd="0" presId="urn:microsoft.com/office/officeart/2018/2/layout/IconVerticalSolidList"/>
    <dgm:cxn modelId="{C9DD0600-6526-4183-A67E-26FA8A88E309}" type="presParOf" srcId="{1044D451-280A-4BFC-BC8D-B16BB2586F6B}" destId="{DB390D1A-5F62-4C74-B36D-F088038E2CB4}" srcOrd="4" destOrd="0" presId="urn:microsoft.com/office/officeart/2018/2/layout/IconVerticalSolidList"/>
    <dgm:cxn modelId="{8F87AEB6-AB61-4CA1-9A2C-A8073DD4435D}" type="presParOf" srcId="{DB390D1A-5F62-4C74-B36D-F088038E2CB4}" destId="{8B602A27-CD80-4ACC-8643-D7F649608D1E}" srcOrd="0" destOrd="0" presId="urn:microsoft.com/office/officeart/2018/2/layout/IconVerticalSolidList"/>
    <dgm:cxn modelId="{70B28F3E-D30A-4074-935F-A5F5888A6251}" type="presParOf" srcId="{DB390D1A-5F62-4C74-B36D-F088038E2CB4}" destId="{C4FA4E05-88C8-47C2-95C2-AC06ADAA0551}" srcOrd="1" destOrd="0" presId="urn:microsoft.com/office/officeart/2018/2/layout/IconVerticalSolidList"/>
    <dgm:cxn modelId="{4B2F3424-0830-46A4-A2E0-20800C16E1F7}" type="presParOf" srcId="{DB390D1A-5F62-4C74-B36D-F088038E2CB4}" destId="{4A0DC53E-114F-4772-B35C-280613B39458}" srcOrd="2" destOrd="0" presId="urn:microsoft.com/office/officeart/2018/2/layout/IconVerticalSolidList"/>
    <dgm:cxn modelId="{CE812E35-584F-4141-A0C1-EFE9DDE890E0}" type="presParOf" srcId="{DB390D1A-5F62-4C74-B36D-F088038E2CB4}" destId="{84FBEB2E-0B3C-41BD-84CA-4CE6C18BF4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2C37C-7E5D-4B4E-9F33-51A7479F2FF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13DBC20-98DB-43E4-A7C6-63A7571B64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Goudy Old Style"/>
            </a:rPr>
            <a:t>Enhance</a:t>
          </a:r>
          <a:r>
            <a:rPr lang="en-US">
              <a:latin typeface="Goudy Old Style"/>
            </a:rPr>
            <a:t> ability to identify health problems using technology</a:t>
          </a:r>
          <a:endParaRPr lang="en-US"/>
        </a:p>
      </dgm:t>
    </dgm:pt>
    <dgm:pt modelId="{5A7D7B30-40D3-4E03-A9E1-54BCF042094D}" type="parTrans" cxnId="{139A2BC0-0DAB-4C2E-AE61-2B2B6C896D5F}">
      <dgm:prSet/>
      <dgm:spPr/>
      <dgm:t>
        <a:bodyPr/>
        <a:lstStyle/>
        <a:p>
          <a:endParaRPr lang="en-US"/>
        </a:p>
      </dgm:t>
    </dgm:pt>
    <dgm:pt modelId="{0D30D97E-C21F-4FDE-96DC-5EBB0B4F0291}" type="sibTrans" cxnId="{139A2BC0-0DAB-4C2E-AE61-2B2B6C896D5F}">
      <dgm:prSet/>
      <dgm:spPr/>
      <dgm:t>
        <a:bodyPr/>
        <a:lstStyle/>
        <a:p>
          <a:endParaRPr lang="en-US"/>
        </a:p>
      </dgm:t>
    </dgm:pt>
    <dgm:pt modelId="{F78412A2-1342-497B-BB09-324580291E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</a:t>
          </a:r>
          <a:r>
            <a:rPr lang="en-US">
              <a:latin typeface="Goudy Old Style"/>
            </a:rPr>
            <a:t> a program that can be used by medical professionals to assist in the process</a:t>
          </a:r>
          <a:endParaRPr lang="en-US"/>
        </a:p>
      </dgm:t>
    </dgm:pt>
    <dgm:pt modelId="{7BBC3F14-22F5-476A-81A5-EEC9C556441E}" type="parTrans" cxnId="{D16FB61A-659C-40DF-AE15-ED735F98208F}">
      <dgm:prSet/>
      <dgm:spPr/>
      <dgm:t>
        <a:bodyPr/>
        <a:lstStyle/>
        <a:p>
          <a:endParaRPr lang="en-US"/>
        </a:p>
      </dgm:t>
    </dgm:pt>
    <dgm:pt modelId="{553B14E6-CE7F-42CE-85E9-D7F1BF38FB93}" type="sibTrans" cxnId="{D16FB61A-659C-40DF-AE15-ED735F98208F}">
      <dgm:prSet/>
      <dgm:spPr/>
      <dgm:t>
        <a:bodyPr/>
        <a:lstStyle/>
        <a:p>
          <a:endParaRPr lang="en-US"/>
        </a:p>
      </dgm:t>
    </dgm:pt>
    <dgm:pt modelId="{96189BD2-99C4-4F47-8367-33CD9D13058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Goudy Old Style"/>
            </a:rPr>
            <a:t>Revolutionize</a:t>
          </a:r>
          <a:r>
            <a:rPr lang="en-US">
              <a:latin typeface="Goudy Old Style"/>
            </a:rPr>
            <a:t> the way health screenings are conducted</a:t>
          </a:r>
          <a:endParaRPr lang="en-US"/>
        </a:p>
      </dgm:t>
    </dgm:pt>
    <dgm:pt modelId="{FA21E3A0-ED45-471B-8459-396198386908}" type="parTrans" cxnId="{A1469C1E-6011-42CF-BDE7-0B7D7C4742B9}">
      <dgm:prSet/>
      <dgm:spPr/>
      <dgm:t>
        <a:bodyPr/>
        <a:lstStyle/>
        <a:p>
          <a:endParaRPr lang="en-US"/>
        </a:p>
      </dgm:t>
    </dgm:pt>
    <dgm:pt modelId="{C9823913-C4A4-4A08-9D16-FB01A53482A9}" type="sibTrans" cxnId="{A1469C1E-6011-42CF-BDE7-0B7D7C4742B9}">
      <dgm:prSet/>
      <dgm:spPr/>
      <dgm:t>
        <a:bodyPr/>
        <a:lstStyle/>
        <a:p>
          <a:endParaRPr lang="en-US"/>
        </a:p>
      </dgm:t>
    </dgm:pt>
    <dgm:pt modelId="{B4664861-4F63-4388-B9CF-0B0EA0215F6D}" type="pres">
      <dgm:prSet presAssocID="{A4D2C37C-7E5D-4B4E-9F33-51A7479F2FF9}" presName="root" presStyleCnt="0">
        <dgm:presLayoutVars>
          <dgm:dir/>
          <dgm:resizeHandles val="exact"/>
        </dgm:presLayoutVars>
      </dgm:prSet>
      <dgm:spPr/>
    </dgm:pt>
    <dgm:pt modelId="{C36DE86E-CA9A-4661-9569-D356698DD5B3}" type="pres">
      <dgm:prSet presAssocID="{A13DBC20-98DB-43E4-A7C6-63A7571B6428}" presName="compNode" presStyleCnt="0"/>
      <dgm:spPr/>
    </dgm:pt>
    <dgm:pt modelId="{103E5C31-192C-4399-A6EC-78924000B4A6}" type="pres">
      <dgm:prSet presAssocID="{A13DBC20-98DB-43E4-A7C6-63A7571B64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3582425D-4D24-4DD2-A186-E784EE9C6554}" type="pres">
      <dgm:prSet presAssocID="{A13DBC20-98DB-43E4-A7C6-63A7571B6428}" presName="spaceRect" presStyleCnt="0"/>
      <dgm:spPr/>
    </dgm:pt>
    <dgm:pt modelId="{CB5C869F-4CFD-46EC-A42A-9E53EC9CA4C6}" type="pres">
      <dgm:prSet presAssocID="{A13DBC20-98DB-43E4-A7C6-63A7571B6428}" presName="textRect" presStyleLbl="revTx" presStyleIdx="0" presStyleCnt="3">
        <dgm:presLayoutVars>
          <dgm:chMax val="1"/>
          <dgm:chPref val="1"/>
        </dgm:presLayoutVars>
      </dgm:prSet>
      <dgm:spPr/>
    </dgm:pt>
    <dgm:pt modelId="{5380C1C1-A5F0-4410-A12B-FEB680DB2994}" type="pres">
      <dgm:prSet presAssocID="{0D30D97E-C21F-4FDE-96DC-5EBB0B4F0291}" presName="sibTrans" presStyleCnt="0"/>
      <dgm:spPr/>
    </dgm:pt>
    <dgm:pt modelId="{B42445CB-8E04-4373-A5D9-DDDA6B77B233}" type="pres">
      <dgm:prSet presAssocID="{F78412A2-1342-497B-BB09-324580291E21}" presName="compNode" presStyleCnt="0"/>
      <dgm:spPr/>
    </dgm:pt>
    <dgm:pt modelId="{0DBF6EBE-8E9B-43B4-80A6-942AAA659552}" type="pres">
      <dgm:prSet presAssocID="{F78412A2-1342-497B-BB09-324580291E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CDEE0E5-CB6F-45FE-BA0B-E1167446FB86}" type="pres">
      <dgm:prSet presAssocID="{F78412A2-1342-497B-BB09-324580291E21}" presName="spaceRect" presStyleCnt="0"/>
      <dgm:spPr/>
    </dgm:pt>
    <dgm:pt modelId="{4E82EDE1-57B0-42CF-B1CD-A9DA94C80033}" type="pres">
      <dgm:prSet presAssocID="{F78412A2-1342-497B-BB09-324580291E21}" presName="textRect" presStyleLbl="revTx" presStyleIdx="1" presStyleCnt="3">
        <dgm:presLayoutVars>
          <dgm:chMax val="1"/>
          <dgm:chPref val="1"/>
        </dgm:presLayoutVars>
      </dgm:prSet>
      <dgm:spPr/>
    </dgm:pt>
    <dgm:pt modelId="{A7DC39F0-4CBE-4E1C-BE5F-9F78168B99EE}" type="pres">
      <dgm:prSet presAssocID="{553B14E6-CE7F-42CE-85E9-D7F1BF38FB93}" presName="sibTrans" presStyleCnt="0"/>
      <dgm:spPr/>
    </dgm:pt>
    <dgm:pt modelId="{54AD416C-5C38-4BC9-ADFB-ED8394DAF987}" type="pres">
      <dgm:prSet presAssocID="{96189BD2-99C4-4F47-8367-33CD9D13058B}" presName="compNode" presStyleCnt="0"/>
      <dgm:spPr/>
    </dgm:pt>
    <dgm:pt modelId="{42C7394C-E241-4549-8808-C212ED083E11}" type="pres">
      <dgm:prSet presAssocID="{96189BD2-99C4-4F47-8367-33CD9D1305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81BFFA6B-A932-49CC-9B28-2A9545260DC2}" type="pres">
      <dgm:prSet presAssocID="{96189BD2-99C4-4F47-8367-33CD9D13058B}" presName="spaceRect" presStyleCnt="0"/>
      <dgm:spPr/>
    </dgm:pt>
    <dgm:pt modelId="{9FAE0144-963B-4A90-AFEF-861A0AC1C0C0}" type="pres">
      <dgm:prSet presAssocID="{96189BD2-99C4-4F47-8367-33CD9D1305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16FB61A-659C-40DF-AE15-ED735F98208F}" srcId="{A4D2C37C-7E5D-4B4E-9F33-51A7479F2FF9}" destId="{F78412A2-1342-497B-BB09-324580291E21}" srcOrd="1" destOrd="0" parTransId="{7BBC3F14-22F5-476A-81A5-EEC9C556441E}" sibTransId="{553B14E6-CE7F-42CE-85E9-D7F1BF38FB93}"/>
    <dgm:cxn modelId="{A1469C1E-6011-42CF-BDE7-0B7D7C4742B9}" srcId="{A4D2C37C-7E5D-4B4E-9F33-51A7479F2FF9}" destId="{96189BD2-99C4-4F47-8367-33CD9D13058B}" srcOrd="2" destOrd="0" parTransId="{FA21E3A0-ED45-471B-8459-396198386908}" sibTransId="{C9823913-C4A4-4A08-9D16-FB01A53482A9}"/>
    <dgm:cxn modelId="{68E9D040-F69D-4185-9EEB-9FC578B15E82}" type="presOf" srcId="{A4D2C37C-7E5D-4B4E-9F33-51A7479F2FF9}" destId="{B4664861-4F63-4388-B9CF-0B0EA0215F6D}" srcOrd="0" destOrd="0" presId="urn:microsoft.com/office/officeart/2018/2/layout/IconLabelList"/>
    <dgm:cxn modelId="{139A2BC0-0DAB-4C2E-AE61-2B2B6C896D5F}" srcId="{A4D2C37C-7E5D-4B4E-9F33-51A7479F2FF9}" destId="{A13DBC20-98DB-43E4-A7C6-63A7571B6428}" srcOrd="0" destOrd="0" parTransId="{5A7D7B30-40D3-4E03-A9E1-54BCF042094D}" sibTransId="{0D30D97E-C21F-4FDE-96DC-5EBB0B4F0291}"/>
    <dgm:cxn modelId="{10CF9DEB-391A-4F2F-A799-13B02D0870C5}" type="presOf" srcId="{F78412A2-1342-497B-BB09-324580291E21}" destId="{4E82EDE1-57B0-42CF-B1CD-A9DA94C80033}" srcOrd="0" destOrd="0" presId="urn:microsoft.com/office/officeart/2018/2/layout/IconLabelList"/>
    <dgm:cxn modelId="{7A200FF0-61F2-40E4-B734-25F769B7BFDE}" type="presOf" srcId="{96189BD2-99C4-4F47-8367-33CD9D13058B}" destId="{9FAE0144-963B-4A90-AFEF-861A0AC1C0C0}" srcOrd="0" destOrd="0" presId="urn:microsoft.com/office/officeart/2018/2/layout/IconLabelList"/>
    <dgm:cxn modelId="{18C285F6-EF7F-4782-9D7F-1249939059AB}" type="presOf" srcId="{A13DBC20-98DB-43E4-A7C6-63A7571B6428}" destId="{CB5C869F-4CFD-46EC-A42A-9E53EC9CA4C6}" srcOrd="0" destOrd="0" presId="urn:microsoft.com/office/officeart/2018/2/layout/IconLabelList"/>
    <dgm:cxn modelId="{44F2FE3C-4B21-4FB9-BFED-E6C7CB30B8CC}" type="presParOf" srcId="{B4664861-4F63-4388-B9CF-0B0EA0215F6D}" destId="{C36DE86E-CA9A-4661-9569-D356698DD5B3}" srcOrd="0" destOrd="0" presId="urn:microsoft.com/office/officeart/2018/2/layout/IconLabelList"/>
    <dgm:cxn modelId="{54BCE510-044D-4BE6-B51E-1C3EC99A3AAA}" type="presParOf" srcId="{C36DE86E-CA9A-4661-9569-D356698DD5B3}" destId="{103E5C31-192C-4399-A6EC-78924000B4A6}" srcOrd="0" destOrd="0" presId="urn:microsoft.com/office/officeart/2018/2/layout/IconLabelList"/>
    <dgm:cxn modelId="{D114B251-999A-4206-B2DC-90F9E1BFBB40}" type="presParOf" srcId="{C36DE86E-CA9A-4661-9569-D356698DD5B3}" destId="{3582425D-4D24-4DD2-A186-E784EE9C6554}" srcOrd="1" destOrd="0" presId="urn:microsoft.com/office/officeart/2018/2/layout/IconLabelList"/>
    <dgm:cxn modelId="{98AD8C3A-3F5B-49E3-8C24-ADF04789BA21}" type="presParOf" srcId="{C36DE86E-CA9A-4661-9569-D356698DD5B3}" destId="{CB5C869F-4CFD-46EC-A42A-9E53EC9CA4C6}" srcOrd="2" destOrd="0" presId="urn:microsoft.com/office/officeart/2018/2/layout/IconLabelList"/>
    <dgm:cxn modelId="{C50E5C3A-8807-481D-A6AA-68D97AAF6EE5}" type="presParOf" srcId="{B4664861-4F63-4388-B9CF-0B0EA0215F6D}" destId="{5380C1C1-A5F0-4410-A12B-FEB680DB2994}" srcOrd="1" destOrd="0" presId="urn:microsoft.com/office/officeart/2018/2/layout/IconLabelList"/>
    <dgm:cxn modelId="{77124169-6473-428B-9F11-A6DB102831A0}" type="presParOf" srcId="{B4664861-4F63-4388-B9CF-0B0EA0215F6D}" destId="{B42445CB-8E04-4373-A5D9-DDDA6B77B233}" srcOrd="2" destOrd="0" presId="urn:microsoft.com/office/officeart/2018/2/layout/IconLabelList"/>
    <dgm:cxn modelId="{C9465D06-73F1-407C-B301-1B73E0748428}" type="presParOf" srcId="{B42445CB-8E04-4373-A5D9-DDDA6B77B233}" destId="{0DBF6EBE-8E9B-43B4-80A6-942AAA659552}" srcOrd="0" destOrd="0" presId="urn:microsoft.com/office/officeart/2018/2/layout/IconLabelList"/>
    <dgm:cxn modelId="{4D44B7A4-AA91-4971-A618-FE7C27812A05}" type="presParOf" srcId="{B42445CB-8E04-4373-A5D9-DDDA6B77B233}" destId="{9CDEE0E5-CB6F-45FE-BA0B-E1167446FB86}" srcOrd="1" destOrd="0" presId="urn:microsoft.com/office/officeart/2018/2/layout/IconLabelList"/>
    <dgm:cxn modelId="{FA0E6A54-3E61-47B4-B368-6907375F3B1F}" type="presParOf" srcId="{B42445CB-8E04-4373-A5D9-DDDA6B77B233}" destId="{4E82EDE1-57B0-42CF-B1CD-A9DA94C80033}" srcOrd="2" destOrd="0" presId="urn:microsoft.com/office/officeart/2018/2/layout/IconLabelList"/>
    <dgm:cxn modelId="{204023AC-ECD7-4DC2-919C-4C8EF09390D1}" type="presParOf" srcId="{B4664861-4F63-4388-B9CF-0B0EA0215F6D}" destId="{A7DC39F0-4CBE-4E1C-BE5F-9F78168B99EE}" srcOrd="3" destOrd="0" presId="urn:microsoft.com/office/officeart/2018/2/layout/IconLabelList"/>
    <dgm:cxn modelId="{23825CF1-FAE2-4991-8A43-B0ED90A2D0D8}" type="presParOf" srcId="{B4664861-4F63-4388-B9CF-0B0EA0215F6D}" destId="{54AD416C-5C38-4BC9-ADFB-ED8394DAF987}" srcOrd="4" destOrd="0" presId="urn:microsoft.com/office/officeart/2018/2/layout/IconLabelList"/>
    <dgm:cxn modelId="{0C8C280F-AF58-4694-8510-1347E6C3728C}" type="presParOf" srcId="{54AD416C-5C38-4BC9-ADFB-ED8394DAF987}" destId="{42C7394C-E241-4549-8808-C212ED083E11}" srcOrd="0" destOrd="0" presId="urn:microsoft.com/office/officeart/2018/2/layout/IconLabelList"/>
    <dgm:cxn modelId="{ABE2C83D-5E50-4701-859E-37E5FA05AFB5}" type="presParOf" srcId="{54AD416C-5C38-4BC9-ADFB-ED8394DAF987}" destId="{81BFFA6B-A932-49CC-9B28-2A9545260DC2}" srcOrd="1" destOrd="0" presId="urn:microsoft.com/office/officeart/2018/2/layout/IconLabelList"/>
    <dgm:cxn modelId="{B709C823-286C-478A-B974-AE18542C5F55}" type="presParOf" srcId="{54AD416C-5C38-4BC9-ADFB-ED8394DAF987}" destId="{9FAE0144-963B-4A90-AFEF-861A0AC1C0C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AFB52C-BD04-4608-938C-B9B38D4FA2A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371CC-5146-4986-AFC2-68D0794B2C5F}">
      <dgm:prSet custT="1"/>
      <dgm:spPr/>
      <dgm:t>
        <a:bodyPr/>
        <a:lstStyle/>
        <a:p>
          <a:pPr algn="just"/>
          <a:r>
            <a:rPr lang="en-US" sz="3600" b="0">
              <a:latin typeface="+mj-lt"/>
            </a:rPr>
            <a:t>Historically machine learning in biological settings has been restricted by lack of data.</a:t>
          </a:r>
        </a:p>
      </dgm:t>
    </dgm:pt>
    <dgm:pt modelId="{4CA195A5-5D36-49CF-AC7E-6ECCBAB02A5D}" type="parTrans" cxnId="{B835C83C-A4F3-474F-AE89-048009B306E1}">
      <dgm:prSet/>
      <dgm:spPr/>
      <dgm:t>
        <a:bodyPr/>
        <a:lstStyle/>
        <a:p>
          <a:endParaRPr lang="en-US"/>
        </a:p>
      </dgm:t>
    </dgm:pt>
    <dgm:pt modelId="{01DE6548-94DD-49B2-A451-8DB1E6BE4289}" type="sibTrans" cxnId="{B835C83C-A4F3-474F-AE89-048009B306E1}">
      <dgm:prSet/>
      <dgm:spPr/>
      <dgm:t>
        <a:bodyPr/>
        <a:lstStyle/>
        <a:p>
          <a:endParaRPr lang="en-US"/>
        </a:p>
      </dgm:t>
    </dgm:pt>
    <dgm:pt modelId="{B9CD7284-29F6-44FC-A7EE-35D27C81DE64}">
      <dgm:prSet phldr="0" custT="1"/>
      <dgm:spPr/>
      <dgm:t>
        <a:bodyPr/>
        <a:lstStyle/>
        <a:p>
          <a:pPr algn="just" rtl="0"/>
          <a:r>
            <a:rPr lang="en-US" sz="3600" b="0">
              <a:latin typeface="+mj-lt"/>
            </a:rPr>
            <a:t>However, we can now produce accurate and deployable models with less data sets.</a:t>
          </a:r>
        </a:p>
      </dgm:t>
    </dgm:pt>
    <dgm:pt modelId="{B5A763F2-03DD-46EA-B340-132FA086FCFC}" type="parTrans" cxnId="{D067394E-D79B-4BF4-B15B-3D28830293BE}">
      <dgm:prSet/>
      <dgm:spPr/>
      <dgm:t>
        <a:bodyPr/>
        <a:lstStyle/>
        <a:p>
          <a:endParaRPr lang="en-US"/>
        </a:p>
      </dgm:t>
    </dgm:pt>
    <dgm:pt modelId="{185C0AA6-F565-4305-8C8D-27716CEDA526}" type="sibTrans" cxnId="{D067394E-D79B-4BF4-B15B-3D28830293BE}">
      <dgm:prSet/>
      <dgm:spPr/>
      <dgm:t>
        <a:bodyPr/>
        <a:lstStyle/>
        <a:p>
          <a:endParaRPr lang="en-US"/>
        </a:p>
      </dgm:t>
    </dgm:pt>
    <dgm:pt modelId="{C94900E6-BAB5-4974-8F89-08CA1DB9AC2C}" type="pres">
      <dgm:prSet presAssocID="{62AFB52C-BD04-4608-938C-B9B38D4FA2AD}" presName="vert0" presStyleCnt="0">
        <dgm:presLayoutVars>
          <dgm:dir/>
          <dgm:animOne val="branch"/>
          <dgm:animLvl val="lvl"/>
        </dgm:presLayoutVars>
      </dgm:prSet>
      <dgm:spPr/>
    </dgm:pt>
    <dgm:pt modelId="{CF6F6C7C-AED6-4E8E-BBD5-2DEA40C1DEEB}" type="pres">
      <dgm:prSet presAssocID="{3E2371CC-5146-4986-AFC2-68D0794B2C5F}" presName="thickLine" presStyleLbl="alignNode1" presStyleIdx="0" presStyleCnt="2"/>
      <dgm:spPr/>
    </dgm:pt>
    <dgm:pt modelId="{F91B1760-1F0D-4E67-9261-9353F152A93D}" type="pres">
      <dgm:prSet presAssocID="{3E2371CC-5146-4986-AFC2-68D0794B2C5F}" presName="horz1" presStyleCnt="0"/>
      <dgm:spPr/>
    </dgm:pt>
    <dgm:pt modelId="{344E6CED-9B7B-456F-BBBD-1B31C37A9573}" type="pres">
      <dgm:prSet presAssocID="{3E2371CC-5146-4986-AFC2-68D0794B2C5F}" presName="tx1" presStyleLbl="revTx" presStyleIdx="0" presStyleCnt="2"/>
      <dgm:spPr/>
    </dgm:pt>
    <dgm:pt modelId="{923B0053-D76E-4913-8980-A16714BE1C20}" type="pres">
      <dgm:prSet presAssocID="{3E2371CC-5146-4986-AFC2-68D0794B2C5F}" presName="vert1" presStyleCnt="0"/>
      <dgm:spPr/>
    </dgm:pt>
    <dgm:pt modelId="{90991BEE-BBD4-4D3B-950A-FA453CAA8DE0}" type="pres">
      <dgm:prSet presAssocID="{B9CD7284-29F6-44FC-A7EE-35D27C81DE64}" presName="thickLine" presStyleLbl="alignNode1" presStyleIdx="1" presStyleCnt="2"/>
      <dgm:spPr/>
    </dgm:pt>
    <dgm:pt modelId="{6F3ABF58-21DD-4803-B074-057B8376F773}" type="pres">
      <dgm:prSet presAssocID="{B9CD7284-29F6-44FC-A7EE-35D27C81DE64}" presName="horz1" presStyleCnt="0"/>
      <dgm:spPr/>
    </dgm:pt>
    <dgm:pt modelId="{EB42104F-DB07-4A64-AB49-C8342E3D214E}" type="pres">
      <dgm:prSet presAssocID="{B9CD7284-29F6-44FC-A7EE-35D27C81DE64}" presName="tx1" presStyleLbl="revTx" presStyleIdx="1" presStyleCnt="2"/>
      <dgm:spPr/>
    </dgm:pt>
    <dgm:pt modelId="{ABCE9D43-EE6E-495F-B2D2-D2C58D3DB77F}" type="pres">
      <dgm:prSet presAssocID="{B9CD7284-29F6-44FC-A7EE-35D27C81DE64}" presName="vert1" presStyleCnt="0"/>
      <dgm:spPr/>
    </dgm:pt>
  </dgm:ptLst>
  <dgm:cxnLst>
    <dgm:cxn modelId="{3B44311E-E6C5-4E31-ABEA-A4248A2FFCEB}" type="presOf" srcId="{62AFB52C-BD04-4608-938C-B9B38D4FA2AD}" destId="{C94900E6-BAB5-4974-8F89-08CA1DB9AC2C}" srcOrd="0" destOrd="0" presId="urn:microsoft.com/office/officeart/2008/layout/LinedList"/>
    <dgm:cxn modelId="{B835C83C-A4F3-474F-AE89-048009B306E1}" srcId="{62AFB52C-BD04-4608-938C-B9B38D4FA2AD}" destId="{3E2371CC-5146-4986-AFC2-68D0794B2C5F}" srcOrd="0" destOrd="0" parTransId="{4CA195A5-5D36-49CF-AC7E-6ECCBAB02A5D}" sibTransId="{01DE6548-94DD-49B2-A451-8DB1E6BE4289}"/>
    <dgm:cxn modelId="{F7306849-AB4C-4D79-AB0A-0A95E02DA2A5}" type="presOf" srcId="{B9CD7284-29F6-44FC-A7EE-35D27C81DE64}" destId="{EB42104F-DB07-4A64-AB49-C8342E3D214E}" srcOrd="0" destOrd="0" presId="urn:microsoft.com/office/officeart/2008/layout/LinedList"/>
    <dgm:cxn modelId="{D067394E-D79B-4BF4-B15B-3D28830293BE}" srcId="{62AFB52C-BD04-4608-938C-B9B38D4FA2AD}" destId="{B9CD7284-29F6-44FC-A7EE-35D27C81DE64}" srcOrd="1" destOrd="0" parTransId="{B5A763F2-03DD-46EA-B340-132FA086FCFC}" sibTransId="{185C0AA6-F565-4305-8C8D-27716CEDA526}"/>
    <dgm:cxn modelId="{8A514FB9-8127-41BD-B5F9-B1E8F5386681}" type="presOf" srcId="{3E2371CC-5146-4986-AFC2-68D0794B2C5F}" destId="{344E6CED-9B7B-456F-BBBD-1B31C37A9573}" srcOrd="0" destOrd="0" presId="urn:microsoft.com/office/officeart/2008/layout/LinedList"/>
    <dgm:cxn modelId="{05A029EF-2691-48C0-8292-6529E0A3B218}" type="presParOf" srcId="{C94900E6-BAB5-4974-8F89-08CA1DB9AC2C}" destId="{CF6F6C7C-AED6-4E8E-BBD5-2DEA40C1DEEB}" srcOrd="0" destOrd="0" presId="urn:microsoft.com/office/officeart/2008/layout/LinedList"/>
    <dgm:cxn modelId="{E3F29C5D-831C-4EE9-89A8-88BE0FE1B6E4}" type="presParOf" srcId="{C94900E6-BAB5-4974-8F89-08CA1DB9AC2C}" destId="{F91B1760-1F0D-4E67-9261-9353F152A93D}" srcOrd="1" destOrd="0" presId="urn:microsoft.com/office/officeart/2008/layout/LinedList"/>
    <dgm:cxn modelId="{6CD63EEE-61B4-4D24-B077-98CDB71EE30D}" type="presParOf" srcId="{F91B1760-1F0D-4E67-9261-9353F152A93D}" destId="{344E6CED-9B7B-456F-BBBD-1B31C37A9573}" srcOrd="0" destOrd="0" presId="urn:microsoft.com/office/officeart/2008/layout/LinedList"/>
    <dgm:cxn modelId="{04B5BDEA-6966-4C39-A6E9-CE1FA72843B7}" type="presParOf" srcId="{F91B1760-1F0D-4E67-9261-9353F152A93D}" destId="{923B0053-D76E-4913-8980-A16714BE1C20}" srcOrd="1" destOrd="0" presId="urn:microsoft.com/office/officeart/2008/layout/LinedList"/>
    <dgm:cxn modelId="{F6A327A7-F82C-4EB5-9330-FF8DFBBFAC97}" type="presParOf" srcId="{C94900E6-BAB5-4974-8F89-08CA1DB9AC2C}" destId="{90991BEE-BBD4-4D3B-950A-FA453CAA8DE0}" srcOrd="2" destOrd="0" presId="urn:microsoft.com/office/officeart/2008/layout/LinedList"/>
    <dgm:cxn modelId="{8075FB93-AD71-49DA-A1D4-79BCD3624F5A}" type="presParOf" srcId="{C94900E6-BAB5-4974-8F89-08CA1DB9AC2C}" destId="{6F3ABF58-21DD-4803-B074-057B8376F773}" srcOrd="3" destOrd="0" presId="urn:microsoft.com/office/officeart/2008/layout/LinedList"/>
    <dgm:cxn modelId="{E8059B16-9FCC-4B96-809B-9DDFB147AA06}" type="presParOf" srcId="{6F3ABF58-21DD-4803-B074-057B8376F773}" destId="{EB42104F-DB07-4A64-AB49-C8342E3D214E}" srcOrd="0" destOrd="0" presId="urn:microsoft.com/office/officeart/2008/layout/LinedList"/>
    <dgm:cxn modelId="{07868CB6-5A6C-4DAC-B2D3-C9CF82158E3C}" type="presParOf" srcId="{6F3ABF58-21DD-4803-B074-057B8376F773}" destId="{ABCE9D43-EE6E-495F-B2D2-D2C58D3DB7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EBE120-32FB-4F50-A5C1-A1546274A8C7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38F16A-AA08-4C1B-83D1-C312F4ACA798}">
      <dgm:prSet/>
      <dgm:spPr/>
      <dgm:t>
        <a:bodyPr/>
        <a:lstStyle/>
        <a:p>
          <a:pPr>
            <a:defRPr b="1"/>
          </a:pPr>
          <a:r>
            <a:rPr lang="en-US"/>
            <a:t>2017</a:t>
          </a:r>
        </a:p>
      </dgm:t>
    </dgm:pt>
    <dgm:pt modelId="{21FCD9DC-6468-4F2F-BAA4-C65ECF118B85}" type="parTrans" cxnId="{FEBE9AE7-D13B-4B68-A448-68ECADE3BEDC}">
      <dgm:prSet/>
      <dgm:spPr/>
      <dgm:t>
        <a:bodyPr/>
        <a:lstStyle/>
        <a:p>
          <a:endParaRPr lang="en-US"/>
        </a:p>
      </dgm:t>
    </dgm:pt>
    <dgm:pt modelId="{F1729B93-F2D2-43DE-93F8-D9AB17DC9377}" type="sibTrans" cxnId="{FEBE9AE7-D13B-4B68-A448-68ECADE3BEDC}">
      <dgm:prSet/>
      <dgm:spPr/>
      <dgm:t>
        <a:bodyPr/>
        <a:lstStyle/>
        <a:p>
          <a:endParaRPr lang="en-US"/>
        </a:p>
      </dgm:t>
    </dgm:pt>
    <dgm:pt modelId="{3A42B390-BC7F-4569-9DD5-C47A8026EDB9}">
      <dgm:prSet/>
      <dgm:spPr/>
      <dgm:t>
        <a:bodyPr/>
        <a:lstStyle/>
        <a:p>
          <a:r>
            <a:rPr lang="en-US" b="0" i="1">
              <a:latin typeface="Goudy Old Style"/>
            </a:rPr>
            <a:t>"</a:t>
          </a:r>
          <a:r>
            <a:rPr lang="en-US" b="0" i="0"/>
            <a:t>Attention is All </a:t>
          </a:r>
          <a:r>
            <a:rPr lang="en-US" b="0" i="0">
              <a:latin typeface="Goudy Old Style"/>
            </a:rPr>
            <a:t>You Need</a:t>
          </a:r>
          <a:r>
            <a:rPr lang="en-US" b="0" i="1"/>
            <a:t>"</a:t>
          </a:r>
          <a:r>
            <a:rPr lang="en-US" b="0">
              <a:latin typeface="Goudy Old Style"/>
            </a:rPr>
            <a:t> proposes the "transformer"</a:t>
          </a:r>
          <a:endParaRPr lang="en-US" b="0"/>
        </a:p>
      </dgm:t>
    </dgm:pt>
    <dgm:pt modelId="{46C65F0E-4174-43D4-960E-C471781256B0}" type="parTrans" cxnId="{A90E7948-2853-431D-860A-92F58449EF51}">
      <dgm:prSet/>
      <dgm:spPr/>
      <dgm:t>
        <a:bodyPr/>
        <a:lstStyle/>
        <a:p>
          <a:endParaRPr lang="en-US"/>
        </a:p>
      </dgm:t>
    </dgm:pt>
    <dgm:pt modelId="{5D888E4F-89D8-4819-A00C-84E615758685}" type="sibTrans" cxnId="{A90E7948-2853-431D-860A-92F58449EF51}">
      <dgm:prSet/>
      <dgm:spPr/>
      <dgm:t>
        <a:bodyPr/>
        <a:lstStyle/>
        <a:p>
          <a:endParaRPr lang="en-US"/>
        </a:p>
      </dgm:t>
    </dgm:pt>
    <dgm:pt modelId="{7733F570-7A6E-4543-9C4D-F6C5E3BDFC1A}">
      <dgm:prSet/>
      <dgm:spPr/>
      <dgm:t>
        <a:bodyPr/>
        <a:lstStyle/>
        <a:p>
          <a:pPr>
            <a:defRPr b="1"/>
          </a:pPr>
          <a:r>
            <a:rPr lang="en-US"/>
            <a:t>2021</a:t>
          </a:r>
        </a:p>
      </dgm:t>
    </dgm:pt>
    <dgm:pt modelId="{72885AC2-D09E-43AB-A711-357BCFA15823}" type="parTrans" cxnId="{0C010507-082C-4162-B595-1569D642A7B3}">
      <dgm:prSet/>
      <dgm:spPr/>
      <dgm:t>
        <a:bodyPr/>
        <a:lstStyle/>
        <a:p>
          <a:endParaRPr lang="en-US"/>
        </a:p>
      </dgm:t>
    </dgm:pt>
    <dgm:pt modelId="{F9A48CA5-9C4D-4F31-918D-6586BEB549A2}" type="sibTrans" cxnId="{0C010507-082C-4162-B595-1569D642A7B3}">
      <dgm:prSet/>
      <dgm:spPr/>
      <dgm:t>
        <a:bodyPr/>
        <a:lstStyle/>
        <a:p>
          <a:endParaRPr lang="en-US"/>
        </a:p>
      </dgm:t>
    </dgm:pt>
    <dgm:pt modelId="{2494E6C3-0748-4E99-8BE2-0CC5D27BDDA7}">
      <dgm:prSet phldr="0"/>
      <dgm:spPr/>
      <dgm:t>
        <a:bodyPr/>
        <a:lstStyle/>
        <a:p>
          <a:r>
            <a:rPr lang="en-US">
              <a:latin typeface="Goudy Old Style"/>
            </a:rPr>
            <a:t>"</a:t>
          </a:r>
          <a:r>
            <a:rPr lang="en-US" b="0">
              <a:latin typeface="Goudy Old Style"/>
            </a:rPr>
            <a:t>An Image is Worth 16x16 Words" takes the base transformer and applies it to computer vision</a:t>
          </a:r>
          <a:endParaRPr lang="en-US" b="0"/>
        </a:p>
      </dgm:t>
    </dgm:pt>
    <dgm:pt modelId="{1BF62D35-B2BB-473B-B76B-65F4DEBBC2F7}" type="parTrans" cxnId="{26B92EA4-D6FF-44B2-A33E-E2A60DB387DF}">
      <dgm:prSet/>
      <dgm:spPr/>
      <dgm:t>
        <a:bodyPr/>
        <a:lstStyle/>
        <a:p>
          <a:endParaRPr lang="en-US"/>
        </a:p>
      </dgm:t>
    </dgm:pt>
    <dgm:pt modelId="{47D262BD-9334-4465-A56B-BD38C04BABBE}" type="sibTrans" cxnId="{26B92EA4-D6FF-44B2-A33E-E2A60DB387DF}">
      <dgm:prSet/>
      <dgm:spPr/>
      <dgm:t>
        <a:bodyPr/>
        <a:lstStyle/>
        <a:p>
          <a:endParaRPr lang="en-US"/>
        </a:p>
      </dgm:t>
    </dgm:pt>
    <dgm:pt modelId="{7F3379AC-F750-4A39-B3D7-0FD2C1DCE8E6}">
      <dgm:prSet/>
      <dgm:spPr/>
      <dgm:t>
        <a:bodyPr/>
        <a:lstStyle/>
        <a:p>
          <a:pPr>
            <a:defRPr b="1"/>
          </a:pPr>
          <a:r>
            <a:rPr lang="en-US"/>
            <a:t>2021</a:t>
          </a:r>
        </a:p>
      </dgm:t>
    </dgm:pt>
    <dgm:pt modelId="{A4CC9783-70D0-40C7-887E-CD0E8EFDF72C}" type="parTrans" cxnId="{9B5DECF2-BCEF-4863-90AE-8D962BC73D2A}">
      <dgm:prSet/>
      <dgm:spPr/>
      <dgm:t>
        <a:bodyPr/>
        <a:lstStyle/>
        <a:p>
          <a:endParaRPr lang="en-US"/>
        </a:p>
      </dgm:t>
    </dgm:pt>
    <dgm:pt modelId="{72FCC152-B4CF-4BC6-A1E2-78E3AF80F2F3}" type="sibTrans" cxnId="{9B5DECF2-BCEF-4863-90AE-8D962BC73D2A}">
      <dgm:prSet/>
      <dgm:spPr/>
      <dgm:t>
        <a:bodyPr/>
        <a:lstStyle/>
        <a:p>
          <a:endParaRPr lang="en-US"/>
        </a:p>
      </dgm:t>
    </dgm:pt>
    <dgm:pt modelId="{2B3B8F3A-281E-4DDE-AAD4-897AC754507A}">
      <dgm:prSet phldr="0"/>
      <dgm:spPr/>
      <dgm:t>
        <a:bodyPr/>
        <a:lstStyle/>
        <a:p>
          <a:r>
            <a:rPr lang="en-US">
              <a:latin typeface="Goudy Old Style"/>
            </a:rPr>
            <a:t>Team 5 uses information from these papers to create a transformer to identify cervical cell cancer</a:t>
          </a:r>
          <a:endParaRPr lang="en-US"/>
        </a:p>
      </dgm:t>
    </dgm:pt>
    <dgm:pt modelId="{C9A8C760-70EC-492E-BCBD-E663E1389BC3}" type="parTrans" cxnId="{1A33ADDC-D2D6-488A-9992-8E03B1B0FBEC}">
      <dgm:prSet/>
      <dgm:spPr/>
      <dgm:t>
        <a:bodyPr/>
        <a:lstStyle/>
        <a:p>
          <a:endParaRPr lang="en-US"/>
        </a:p>
      </dgm:t>
    </dgm:pt>
    <dgm:pt modelId="{5B4D6C5B-52FF-40C5-B7BA-455AFCF11BBF}" type="sibTrans" cxnId="{1A33ADDC-D2D6-488A-9992-8E03B1B0FBEC}">
      <dgm:prSet/>
      <dgm:spPr/>
      <dgm:t>
        <a:bodyPr/>
        <a:lstStyle/>
        <a:p>
          <a:endParaRPr lang="en-US"/>
        </a:p>
      </dgm:t>
    </dgm:pt>
    <dgm:pt modelId="{A9114B37-2C96-4C89-BEEE-DBA8CB0A9099}">
      <dgm:prSet phldr="0"/>
      <dgm:spPr/>
      <dgm:t>
        <a:bodyPr/>
        <a:lstStyle/>
        <a:p>
          <a:r>
            <a:rPr lang="en-US" b="1">
              <a:latin typeface="Goudy Old Style"/>
            </a:rPr>
            <a:t>"</a:t>
          </a:r>
          <a:r>
            <a:rPr lang="en-US" b="0"/>
            <a:t>Training Compact Transformers from Scratch in 30 Minutes with PyTorch</a:t>
          </a:r>
          <a:r>
            <a:rPr lang="en-US" b="0">
              <a:latin typeface="Goudy Old Style"/>
            </a:rPr>
            <a:t>"</a:t>
          </a:r>
          <a:endParaRPr lang="en-US" b="0"/>
        </a:p>
      </dgm:t>
    </dgm:pt>
    <dgm:pt modelId="{53AFF0AE-6B94-4DA2-92CA-9D379D162C7A}" type="parTrans" cxnId="{36CC720A-4E83-4EE1-B809-93AE369727C1}">
      <dgm:prSet/>
      <dgm:spPr/>
    </dgm:pt>
    <dgm:pt modelId="{573B3B78-A1BB-4A90-AC0C-0BACE4855615}" type="sibTrans" cxnId="{36CC720A-4E83-4EE1-B809-93AE369727C1}">
      <dgm:prSet/>
      <dgm:spPr/>
    </dgm:pt>
    <dgm:pt modelId="{E1C75A55-C06A-447A-A04D-96EEEE94390D}">
      <dgm:prSet phldr="0"/>
      <dgm:spPr/>
      <dgm:t>
        <a:bodyPr/>
        <a:lstStyle/>
        <a:p>
          <a:pPr>
            <a:defRPr b="1"/>
          </a:pPr>
          <a:r>
            <a:rPr lang="en-US" b="1"/>
            <a:t>2022</a:t>
          </a:r>
        </a:p>
      </dgm:t>
    </dgm:pt>
    <dgm:pt modelId="{1997EB7B-3D9D-42A7-9247-7AD1F4F6F8CD}" type="parTrans" cxnId="{1D82F794-90B1-8E4D-B632-CC9AC46FF1C6}">
      <dgm:prSet/>
      <dgm:spPr/>
    </dgm:pt>
    <dgm:pt modelId="{CB21A28D-11F2-434F-9773-ACA058DD2579}" type="sibTrans" cxnId="{1D82F794-90B1-8E4D-B632-CC9AC46FF1C6}">
      <dgm:prSet/>
      <dgm:spPr/>
    </dgm:pt>
    <dgm:pt modelId="{8B112922-C226-499D-8E1F-71C51E36BCE0}" type="pres">
      <dgm:prSet presAssocID="{D1EBE120-32FB-4F50-A5C1-A1546274A8C7}" presName="root" presStyleCnt="0">
        <dgm:presLayoutVars>
          <dgm:chMax/>
          <dgm:chPref/>
          <dgm:animLvl val="lvl"/>
        </dgm:presLayoutVars>
      </dgm:prSet>
      <dgm:spPr/>
    </dgm:pt>
    <dgm:pt modelId="{CA233F16-A0FD-4B89-8E45-760CB6A93CD7}" type="pres">
      <dgm:prSet presAssocID="{D1EBE120-32FB-4F50-A5C1-A1546274A8C7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159CD42-C4BB-48D5-B931-F5247E29CCD4}" type="pres">
      <dgm:prSet presAssocID="{D1EBE120-32FB-4F50-A5C1-A1546274A8C7}" presName="nodes" presStyleCnt="0">
        <dgm:presLayoutVars>
          <dgm:chMax/>
          <dgm:chPref/>
          <dgm:animLvl val="lvl"/>
        </dgm:presLayoutVars>
      </dgm:prSet>
      <dgm:spPr/>
    </dgm:pt>
    <dgm:pt modelId="{FAEF0953-902C-41F1-B500-0F120F1FC09E}" type="pres">
      <dgm:prSet presAssocID="{8B38F16A-AA08-4C1B-83D1-C312F4ACA798}" presName="composite" presStyleCnt="0"/>
      <dgm:spPr/>
    </dgm:pt>
    <dgm:pt modelId="{07C8D778-BFA3-4D13-ACC6-E5FFD99D91E4}" type="pres">
      <dgm:prSet presAssocID="{8B38F16A-AA08-4C1B-83D1-C312F4ACA798}" presName="ConnectorPoint" presStyleLbl="lnNode1" presStyleIdx="0" presStyleCnt="4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1A4140A-0362-4ADF-A7B7-A04243F4EDD3}" type="pres">
      <dgm:prSet presAssocID="{8B38F16A-AA08-4C1B-83D1-C312F4ACA798}" presName="DropPinPlaceHolder" presStyleCnt="0"/>
      <dgm:spPr/>
    </dgm:pt>
    <dgm:pt modelId="{10F825D6-544B-40BD-A5BC-A2D2A8C92852}" type="pres">
      <dgm:prSet presAssocID="{8B38F16A-AA08-4C1B-83D1-C312F4ACA798}" presName="DropPin" presStyleLbl="alignNode1" presStyleIdx="0" presStyleCnt="4"/>
      <dgm:spPr/>
    </dgm:pt>
    <dgm:pt modelId="{3CFD9826-D8DF-4841-99C0-FEEDFC0DBB57}" type="pres">
      <dgm:prSet presAssocID="{8B38F16A-AA08-4C1B-83D1-C312F4ACA798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9F4CD24-8B35-4A1A-9E4E-656850BE2EA6}" type="pres">
      <dgm:prSet presAssocID="{8B38F16A-AA08-4C1B-83D1-C312F4ACA798}" presName="L2TextContainer" presStyleLbl="revTx" presStyleIdx="0" presStyleCnt="8">
        <dgm:presLayoutVars>
          <dgm:bulletEnabled val="1"/>
        </dgm:presLayoutVars>
      </dgm:prSet>
      <dgm:spPr/>
    </dgm:pt>
    <dgm:pt modelId="{E33B8107-33EE-43B9-B7D2-7E8B55B04C56}" type="pres">
      <dgm:prSet presAssocID="{8B38F16A-AA08-4C1B-83D1-C312F4ACA798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784859EC-514A-4067-B6ED-71442F41DF8C}" type="pres">
      <dgm:prSet presAssocID="{8B38F16A-AA08-4C1B-83D1-C312F4ACA798}" presName="ConnectLine" presStyleLbl="sibTrans1D1" presStyleIdx="0" presStyleCnt="4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0583B58-F4BC-4419-9700-8092092FB1D0}" type="pres">
      <dgm:prSet presAssocID="{8B38F16A-AA08-4C1B-83D1-C312F4ACA798}" presName="EmptyPlaceHolder" presStyleCnt="0"/>
      <dgm:spPr/>
    </dgm:pt>
    <dgm:pt modelId="{08E7BD29-838F-4412-98EA-B85F9BEAF136}" type="pres">
      <dgm:prSet presAssocID="{F1729B93-F2D2-43DE-93F8-D9AB17DC9377}" presName="spaceBetweenRectangles" presStyleCnt="0"/>
      <dgm:spPr/>
    </dgm:pt>
    <dgm:pt modelId="{73F67BDF-034F-4434-9F87-67E1B2A37812}" type="pres">
      <dgm:prSet presAssocID="{7733F570-7A6E-4543-9C4D-F6C5E3BDFC1A}" presName="composite" presStyleCnt="0"/>
      <dgm:spPr/>
    </dgm:pt>
    <dgm:pt modelId="{47FD3957-42D8-4B1C-BE98-ACFD4BA3A7DF}" type="pres">
      <dgm:prSet presAssocID="{7733F570-7A6E-4543-9C4D-F6C5E3BDFC1A}" presName="ConnectorPoint" presStyleLbl="lnNode1" presStyleIdx="1" presStyleCnt="4"/>
      <dgm:spPr>
        <a:solidFill>
          <a:schemeClr val="accent2">
            <a:hueOff val="2300028"/>
            <a:satOff val="2228"/>
            <a:lumOff val="-107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30E463D-1278-484A-BB21-88DB26769BA4}" type="pres">
      <dgm:prSet presAssocID="{7733F570-7A6E-4543-9C4D-F6C5E3BDFC1A}" presName="DropPinPlaceHolder" presStyleCnt="0"/>
      <dgm:spPr/>
    </dgm:pt>
    <dgm:pt modelId="{B1D1A350-3473-48B7-8018-7CC08E5D8253}" type="pres">
      <dgm:prSet presAssocID="{7733F570-7A6E-4543-9C4D-F6C5E3BDFC1A}" presName="DropPin" presStyleLbl="alignNode1" presStyleIdx="1" presStyleCnt="4"/>
      <dgm:spPr/>
    </dgm:pt>
    <dgm:pt modelId="{98E0700E-D769-476A-B363-6C7827C8233A}" type="pres">
      <dgm:prSet presAssocID="{7733F570-7A6E-4543-9C4D-F6C5E3BDFC1A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0B7749D-ABD0-45DF-9E8C-04E3D86B5477}" type="pres">
      <dgm:prSet presAssocID="{7733F570-7A6E-4543-9C4D-F6C5E3BDFC1A}" presName="L2TextContainer" presStyleLbl="revTx" presStyleIdx="2" presStyleCnt="8">
        <dgm:presLayoutVars>
          <dgm:bulletEnabled val="1"/>
        </dgm:presLayoutVars>
      </dgm:prSet>
      <dgm:spPr/>
    </dgm:pt>
    <dgm:pt modelId="{5C263E80-2CD2-4D65-A685-4E02C831466D}" type="pres">
      <dgm:prSet presAssocID="{7733F570-7A6E-4543-9C4D-F6C5E3BDFC1A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64F360B8-2913-43F3-BDEB-7E0988E1B62E}" type="pres">
      <dgm:prSet presAssocID="{7733F570-7A6E-4543-9C4D-F6C5E3BDFC1A}" presName="ConnectLine" presStyleLbl="sibTrans1D1" presStyleIdx="1" presStyleCnt="4"/>
      <dgm:spPr>
        <a:noFill/>
        <a:ln w="12700" cap="flat" cmpd="sng" algn="ctr">
          <a:solidFill>
            <a:schemeClr val="accent2">
              <a:hueOff val="2300028"/>
              <a:satOff val="2228"/>
              <a:lumOff val="-1078"/>
              <a:alphaOff val="0"/>
            </a:schemeClr>
          </a:solidFill>
          <a:prstDash val="dash"/>
          <a:miter lim="800000"/>
        </a:ln>
        <a:effectLst/>
      </dgm:spPr>
    </dgm:pt>
    <dgm:pt modelId="{008F36A9-E933-434D-8C5C-A54C904DBA92}" type="pres">
      <dgm:prSet presAssocID="{7733F570-7A6E-4543-9C4D-F6C5E3BDFC1A}" presName="EmptyPlaceHolder" presStyleCnt="0"/>
      <dgm:spPr/>
    </dgm:pt>
    <dgm:pt modelId="{17379743-47EC-4F48-9038-B314D34FF74D}" type="pres">
      <dgm:prSet presAssocID="{F9A48CA5-9C4D-4F31-918D-6586BEB549A2}" presName="spaceBetweenRectangles" presStyleCnt="0"/>
      <dgm:spPr/>
    </dgm:pt>
    <dgm:pt modelId="{29B36D64-9EF8-4E61-B57E-3FE619C272A4}" type="pres">
      <dgm:prSet presAssocID="{7F3379AC-F750-4A39-B3D7-0FD2C1DCE8E6}" presName="composite" presStyleCnt="0"/>
      <dgm:spPr/>
    </dgm:pt>
    <dgm:pt modelId="{73DFDC85-AE8C-45D8-B873-0FCD9F8D14E5}" type="pres">
      <dgm:prSet presAssocID="{7F3379AC-F750-4A39-B3D7-0FD2C1DCE8E6}" presName="ConnectorPoint" presStyleLbl="lnNode1" presStyleIdx="2" presStyleCnt="4"/>
      <dgm:spPr>
        <a:solidFill>
          <a:schemeClr val="accent2">
            <a:hueOff val="4600057"/>
            <a:satOff val="4455"/>
            <a:lumOff val="-215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150D107-4E1B-4C28-97EF-F2F4FAE45BAF}" type="pres">
      <dgm:prSet presAssocID="{7F3379AC-F750-4A39-B3D7-0FD2C1DCE8E6}" presName="DropPinPlaceHolder" presStyleCnt="0"/>
      <dgm:spPr/>
    </dgm:pt>
    <dgm:pt modelId="{D9AE24C5-2984-4F99-BF18-40D30AD581A7}" type="pres">
      <dgm:prSet presAssocID="{7F3379AC-F750-4A39-B3D7-0FD2C1DCE8E6}" presName="DropPin" presStyleLbl="alignNode1" presStyleIdx="2" presStyleCnt="4"/>
      <dgm:spPr/>
    </dgm:pt>
    <dgm:pt modelId="{7828929D-4351-4C6D-BD18-A7C09F9557CE}" type="pres">
      <dgm:prSet presAssocID="{7F3379AC-F750-4A39-B3D7-0FD2C1DCE8E6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6835999-8D82-4B53-8F39-2B21A0E82E7C}" type="pres">
      <dgm:prSet presAssocID="{7F3379AC-F750-4A39-B3D7-0FD2C1DCE8E6}" presName="L2TextContainer" presStyleLbl="revTx" presStyleIdx="4" presStyleCnt="8">
        <dgm:presLayoutVars>
          <dgm:bulletEnabled val="1"/>
        </dgm:presLayoutVars>
      </dgm:prSet>
      <dgm:spPr/>
    </dgm:pt>
    <dgm:pt modelId="{3CB481AA-D820-4942-B6CB-56FE07E07A2B}" type="pres">
      <dgm:prSet presAssocID="{7F3379AC-F750-4A39-B3D7-0FD2C1DCE8E6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E0992129-5C8D-4F0D-8680-7C7BDECF45FD}" type="pres">
      <dgm:prSet presAssocID="{7F3379AC-F750-4A39-B3D7-0FD2C1DCE8E6}" presName="ConnectLine" presStyleLbl="sibTrans1D1" presStyleIdx="2" presStyleCnt="4"/>
      <dgm:spPr>
        <a:noFill/>
        <a:ln w="12700" cap="flat" cmpd="sng" algn="ctr">
          <a:solidFill>
            <a:schemeClr val="accent2">
              <a:hueOff val="4600057"/>
              <a:satOff val="4455"/>
              <a:lumOff val="-2157"/>
              <a:alphaOff val="0"/>
            </a:schemeClr>
          </a:solidFill>
          <a:prstDash val="dash"/>
          <a:miter lim="800000"/>
        </a:ln>
        <a:effectLst/>
      </dgm:spPr>
    </dgm:pt>
    <dgm:pt modelId="{DA465E73-39C3-40A5-B0B4-EC737A3365B0}" type="pres">
      <dgm:prSet presAssocID="{7F3379AC-F750-4A39-B3D7-0FD2C1DCE8E6}" presName="EmptyPlaceHolder" presStyleCnt="0"/>
      <dgm:spPr/>
    </dgm:pt>
    <dgm:pt modelId="{7FC4917D-1646-4D8A-91DE-B1E66126ABA1}" type="pres">
      <dgm:prSet presAssocID="{72FCC152-B4CF-4BC6-A1E2-78E3AF80F2F3}" presName="spaceBetweenRectangles" presStyleCnt="0"/>
      <dgm:spPr/>
    </dgm:pt>
    <dgm:pt modelId="{F14C76B0-1C7E-439C-A955-101BBFD497F9}" type="pres">
      <dgm:prSet presAssocID="{E1C75A55-C06A-447A-A04D-96EEEE94390D}" presName="composite" presStyleCnt="0"/>
      <dgm:spPr/>
    </dgm:pt>
    <dgm:pt modelId="{6D8D87EC-AC2F-4226-8E60-E4CBAA2074BA}" type="pres">
      <dgm:prSet presAssocID="{E1C75A55-C06A-447A-A04D-96EEEE94390D}" presName="ConnectorPoint" presStyleLbl="lnNode1" presStyleIdx="3" presStyleCnt="4"/>
      <dgm:spPr>
        <a:solidFill>
          <a:schemeClr val="accent2">
            <a:hueOff val="9200113"/>
            <a:satOff val="8910"/>
            <a:lumOff val="-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47D983-D7EF-4185-85AB-6D5648D6E531}" type="pres">
      <dgm:prSet presAssocID="{E1C75A55-C06A-447A-A04D-96EEEE94390D}" presName="DropPinPlaceHolder" presStyleCnt="0"/>
      <dgm:spPr/>
    </dgm:pt>
    <dgm:pt modelId="{4065886E-D1B3-4D0D-8350-CBE4DB1506D7}" type="pres">
      <dgm:prSet presAssocID="{E1C75A55-C06A-447A-A04D-96EEEE94390D}" presName="DropPin" presStyleLbl="alignNode1" presStyleIdx="3" presStyleCnt="4"/>
      <dgm:spPr/>
    </dgm:pt>
    <dgm:pt modelId="{976EDDF8-EFFB-4550-92A0-09EB61B382A9}" type="pres">
      <dgm:prSet presAssocID="{E1C75A55-C06A-447A-A04D-96EEEE94390D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3D020AA-F0CF-4860-B569-263DBEE7B723}" type="pres">
      <dgm:prSet presAssocID="{E1C75A55-C06A-447A-A04D-96EEEE94390D}" presName="L2TextContainer" presStyleLbl="revTx" presStyleIdx="6" presStyleCnt="8">
        <dgm:presLayoutVars>
          <dgm:bulletEnabled val="1"/>
        </dgm:presLayoutVars>
      </dgm:prSet>
      <dgm:spPr/>
    </dgm:pt>
    <dgm:pt modelId="{3064B9B8-2646-4DC7-BFA3-79BA23473D24}" type="pres">
      <dgm:prSet presAssocID="{E1C75A55-C06A-447A-A04D-96EEEE94390D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72B1DDD6-52C0-4DAF-951A-D74BD87FBDBA}" type="pres">
      <dgm:prSet presAssocID="{E1C75A55-C06A-447A-A04D-96EEEE94390D}" presName="ConnectLine" presStyleLbl="sibTrans1D1" presStyleIdx="3" presStyleCnt="4"/>
      <dgm:spPr>
        <a:noFill/>
        <a:ln w="12700" cap="flat" cmpd="sng" algn="ctr">
          <a:solidFill>
            <a:schemeClr val="accent2">
              <a:hueOff val="9200113"/>
              <a:satOff val="8910"/>
              <a:lumOff val="-4314"/>
              <a:alphaOff val="0"/>
            </a:schemeClr>
          </a:solidFill>
          <a:prstDash val="dash"/>
          <a:miter lim="800000"/>
        </a:ln>
        <a:effectLst/>
      </dgm:spPr>
    </dgm:pt>
    <dgm:pt modelId="{84C5749E-A749-4D55-BE1E-902D2CE18FC9}" type="pres">
      <dgm:prSet presAssocID="{E1C75A55-C06A-447A-A04D-96EEEE94390D}" presName="EmptyPlaceHolder" presStyleCnt="0"/>
      <dgm:spPr/>
    </dgm:pt>
  </dgm:ptLst>
  <dgm:cxnLst>
    <dgm:cxn modelId="{0C010507-082C-4162-B595-1569D642A7B3}" srcId="{D1EBE120-32FB-4F50-A5C1-A1546274A8C7}" destId="{7733F570-7A6E-4543-9C4D-F6C5E3BDFC1A}" srcOrd="1" destOrd="0" parTransId="{72885AC2-D09E-43AB-A711-357BCFA15823}" sibTransId="{F9A48CA5-9C4D-4F31-918D-6586BEB549A2}"/>
    <dgm:cxn modelId="{36CC720A-4E83-4EE1-B809-93AE369727C1}" srcId="{7F3379AC-F750-4A39-B3D7-0FD2C1DCE8E6}" destId="{A9114B37-2C96-4C89-BEEE-DBA8CB0A9099}" srcOrd="0" destOrd="0" parTransId="{53AFF0AE-6B94-4DA2-92CA-9D379D162C7A}" sibTransId="{573B3B78-A1BB-4A90-AC0C-0BACE4855615}"/>
    <dgm:cxn modelId="{26FDA51B-6A8E-AA44-BF5D-878F0FA60526}" type="presOf" srcId="{3A42B390-BC7F-4569-9DD5-C47A8026EDB9}" destId="{29F4CD24-8B35-4A1A-9E4E-656850BE2EA6}" srcOrd="0" destOrd="0" presId="urn:microsoft.com/office/officeart/2017/3/layout/DropPinTimeline"/>
    <dgm:cxn modelId="{B96F421E-0CE3-2C4D-9D65-A1C2A4B2C465}" type="presOf" srcId="{A9114B37-2C96-4C89-BEEE-DBA8CB0A9099}" destId="{96835999-8D82-4B53-8F39-2B21A0E82E7C}" srcOrd="0" destOrd="0" presId="urn:microsoft.com/office/officeart/2017/3/layout/DropPinTimeline"/>
    <dgm:cxn modelId="{D6D9FC65-F746-ED4B-BD99-62CEF9D67B38}" type="presOf" srcId="{8B38F16A-AA08-4C1B-83D1-C312F4ACA798}" destId="{E33B8107-33EE-43B9-B7D2-7E8B55B04C56}" srcOrd="0" destOrd="0" presId="urn:microsoft.com/office/officeart/2017/3/layout/DropPinTimeline"/>
    <dgm:cxn modelId="{A90E7948-2853-431D-860A-92F58449EF51}" srcId="{8B38F16A-AA08-4C1B-83D1-C312F4ACA798}" destId="{3A42B390-BC7F-4569-9DD5-C47A8026EDB9}" srcOrd="0" destOrd="0" parTransId="{46C65F0E-4174-43D4-960E-C471781256B0}" sibTransId="{5D888E4F-89D8-4819-A00C-84E615758685}"/>
    <dgm:cxn modelId="{1D82F794-90B1-8E4D-B632-CC9AC46FF1C6}" srcId="{D1EBE120-32FB-4F50-A5C1-A1546274A8C7}" destId="{E1C75A55-C06A-447A-A04D-96EEEE94390D}" srcOrd="3" destOrd="0" parTransId="{1997EB7B-3D9D-42A7-9247-7AD1F4F6F8CD}" sibTransId="{CB21A28D-11F2-434F-9773-ACA058DD2579}"/>
    <dgm:cxn modelId="{5DC72096-0A1D-4FA6-B5F8-D37472C39369}" type="presOf" srcId="{D1EBE120-32FB-4F50-A5C1-A1546274A8C7}" destId="{8B112922-C226-499D-8E1F-71C51E36BCE0}" srcOrd="0" destOrd="0" presId="urn:microsoft.com/office/officeart/2017/3/layout/DropPinTimeline"/>
    <dgm:cxn modelId="{26B92EA4-D6FF-44B2-A33E-E2A60DB387DF}" srcId="{7733F570-7A6E-4543-9C4D-F6C5E3BDFC1A}" destId="{2494E6C3-0748-4E99-8BE2-0CC5D27BDDA7}" srcOrd="0" destOrd="0" parTransId="{1BF62D35-B2BB-473B-B76B-65F4DEBBC2F7}" sibTransId="{47D262BD-9334-4465-A56B-BD38C04BABBE}"/>
    <dgm:cxn modelId="{290F49AF-BD93-9E40-8A3B-50453FA37A55}" type="presOf" srcId="{7733F570-7A6E-4543-9C4D-F6C5E3BDFC1A}" destId="{5C263E80-2CD2-4D65-A685-4E02C831466D}" srcOrd="0" destOrd="0" presId="urn:microsoft.com/office/officeart/2017/3/layout/DropPinTimeline"/>
    <dgm:cxn modelId="{2C3830B8-ABDA-DD42-9D61-CFEC5E718ED2}" type="presOf" srcId="{2B3B8F3A-281E-4DDE-AAD4-897AC754507A}" destId="{33D020AA-F0CF-4860-B569-263DBEE7B723}" srcOrd="0" destOrd="0" presId="urn:microsoft.com/office/officeart/2017/3/layout/DropPinTimeline"/>
    <dgm:cxn modelId="{9CF598C7-ECF4-1546-A921-A03794F0632A}" type="presOf" srcId="{E1C75A55-C06A-447A-A04D-96EEEE94390D}" destId="{3064B9B8-2646-4DC7-BFA3-79BA23473D24}" srcOrd="0" destOrd="0" presId="urn:microsoft.com/office/officeart/2017/3/layout/DropPinTimeline"/>
    <dgm:cxn modelId="{A9D535CA-C120-0E41-B6F3-E5A4684D34BE}" type="presOf" srcId="{2494E6C3-0748-4E99-8BE2-0CC5D27BDDA7}" destId="{20B7749D-ABD0-45DF-9E8C-04E3D86B5477}" srcOrd="0" destOrd="0" presId="urn:microsoft.com/office/officeart/2017/3/layout/DropPinTimeline"/>
    <dgm:cxn modelId="{1A33ADDC-D2D6-488A-9992-8E03B1B0FBEC}" srcId="{E1C75A55-C06A-447A-A04D-96EEEE94390D}" destId="{2B3B8F3A-281E-4DDE-AAD4-897AC754507A}" srcOrd="0" destOrd="0" parTransId="{C9A8C760-70EC-492E-BCBD-E663E1389BC3}" sibTransId="{5B4D6C5B-52FF-40C5-B7BA-455AFCF11BBF}"/>
    <dgm:cxn modelId="{982B87E2-0F1D-5B48-ADE9-C19A2796E339}" type="presOf" srcId="{7F3379AC-F750-4A39-B3D7-0FD2C1DCE8E6}" destId="{3CB481AA-D820-4942-B6CB-56FE07E07A2B}" srcOrd="0" destOrd="0" presId="urn:microsoft.com/office/officeart/2017/3/layout/DropPinTimeline"/>
    <dgm:cxn modelId="{FEBE9AE7-D13B-4B68-A448-68ECADE3BEDC}" srcId="{D1EBE120-32FB-4F50-A5C1-A1546274A8C7}" destId="{8B38F16A-AA08-4C1B-83D1-C312F4ACA798}" srcOrd="0" destOrd="0" parTransId="{21FCD9DC-6468-4F2F-BAA4-C65ECF118B85}" sibTransId="{F1729B93-F2D2-43DE-93F8-D9AB17DC9377}"/>
    <dgm:cxn modelId="{9B5DECF2-BCEF-4863-90AE-8D962BC73D2A}" srcId="{D1EBE120-32FB-4F50-A5C1-A1546274A8C7}" destId="{7F3379AC-F750-4A39-B3D7-0FD2C1DCE8E6}" srcOrd="2" destOrd="0" parTransId="{A4CC9783-70D0-40C7-887E-CD0E8EFDF72C}" sibTransId="{72FCC152-B4CF-4BC6-A1E2-78E3AF80F2F3}"/>
    <dgm:cxn modelId="{7E39B4A8-3AE4-AB4B-B2E7-C0A35B358AF8}" type="presParOf" srcId="{8B112922-C226-499D-8E1F-71C51E36BCE0}" destId="{CA233F16-A0FD-4B89-8E45-760CB6A93CD7}" srcOrd="0" destOrd="0" presId="urn:microsoft.com/office/officeart/2017/3/layout/DropPinTimeline"/>
    <dgm:cxn modelId="{54F9C3CB-4EB2-9E47-92B3-4661EE260967}" type="presParOf" srcId="{8B112922-C226-499D-8E1F-71C51E36BCE0}" destId="{8159CD42-C4BB-48D5-B931-F5247E29CCD4}" srcOrd="1" destOrd="0" presId="urn:microsoft.com/office/officeart/2017/3/layout/DropPinTimeline"/>
    <dgm:cxn modelId="{B48E44B5-DD0B-774D-85A1-C7483429ABD1}" type="presParOf" srcId="{8159CD42-C4BB-48D5-B931-F5247E29CCD4}" destId="{FAEF0953-902C-41F1-B500-0F120F1FC09E}" srcOrd="0" destOrd="0" presId="urn:microsoft.com/office/officeart/2017/3/layout/DropPinTimeline"/>
    <dgm:cxn modelId="{9D3311F8-5563-1444-B133-A2206D2F2F0F}" type="presParOf" srcId="{FAEF0953-902C-41F1-B500-0F120F1FC09E}" destId="{07C8D778-BFA3-4D13-ACC6-E5FFD99D91E4}" srcOrd="0" destOrd="0" presId="urn:microsoft.com/office/officeart/2017/3/layout/DropPinTimeline"/>
    <dgm:cxn modelId="{56CC6410-C6A2-D744-BC9B-A4A0151308E3}" type="presParOf" srcId="{FAEF0953-902C-41F1-B500-0F120F1FC09E}" destId="{51A4140A-0362-4ADF-A7B7-A04243F4EDD3}" srcOrd="1" destOrd="0" presId="urn:microsoft.com/office/officeart/2017/3/layout/DropPinTimeline"/>
    <dgm:cxn modelId="{A887CDA5-A7DC-D043-99A3-695A844B7220}" type="presParOf" srcId="{51A4140A-0362-4ADF-A7B7-A04243F4EDD3}" destId="{10F825D6-544B-40BD-A5BC-A2D2A8C92852}" srcOrd="0" destOrd="0" presId="urn:microsoft.com/office/officeart/2017/3/layout/DropPinTimeline"/>
    <dgm:cxn modelId="{F44AFCF5-8F42-CC43-8A68-D15CF0C71F40}" type="presParOf" srcId="{51A4140A-0362-4ADF-A7B7-A04243F4EDD3}" destId="{3CFD9826-D8DF-4841-99C0-FEEDFC0DBB57}" srcOrd="1" destOrd="0" presId="urn:microsoft.com/office/officeart/2017/3/layout/DropPinTimeline"/>
    <dgm:cxn modelId="{BBF42108-F5B0-324B-A294-0319DE41CC3F}" type="presParOf" srcId="{FAEF0953-902C-41F1-B500-0F120F1FC09E}" destId="{29F4CD24-8B35-4A1A-9E4E-656850BE2EA6}" srcOrd="2" destOrd="0" presId="urn:microsoft.com/office/officeart/2017/3/layout/DropPinTimeline"/>
    <dgm:cxn modelId="{916C48CA-E844-2947-B005-A5EFDF10BDF7}" type="presParOf" srcId="{FAEF0953-902C-41F1-B500-0F120F1FC09E}" destId="{E33B8107-33EE-43B9-B7D2-7E8B55B04C56}" srcOrd="3" destOrd="0" presId="urn:microsoft.com/office/officeart/2017/3/layout/DropPinTimeline"/>
    <dgm:cxn modelId="{210D848E-DA16-5043-8C10-327DAAD290D6}" type="presParOf" srcId="{FAEF0953-902C-41F1-B500-0F120F1FC09E}" destId="{784859EC-514A-4067-B6ED-71442F41DF8C}" srcOrd="4" destOrd="0" presId="urn:microsoft.com/office/officeart/2017/3/layout/DropPinTimeline"/>
    <dgm:cxn modelId="{625B6522-1574-0640-BD6E-75796BA041DF}" type="presParOf" srcId="{FAEF0953-902C-41F1-B500-0F120F1FC09E}" destId="{60583B58-F4BC-4419-9700-8092092FB1D0}" srcOrd="5" destOrd="0" presId="urn:microsoft.com/office/officeart/2017/3/layout/DropPinTimeline"/>
    <dgm:cxn modelId="{C8A3BCF9-8EDA-6F4E-BB67-93637022A078}" type="presParOf" srcId="{8159CD42-C4BB-48D5-B931-F5247E29CCD4}" destId="{08E7BD29-838F-4412-98EA-B85F9BEAF136}" srcOrd="1" destOrd="0" presId="urn:microsoft.com/office/officeart/2017/3/layout/DropPinTimeline"/>
    <dgm:cxn modelId="{8F4EC03B-2871-6545-A2D5-9DFE9216142D}" type="presParOf" srcId="{8159CD42-C4BB-48D5-B931-F5247E29CCD4}" destId="{73F67BDF-034F-4434-9F87-67E1B2A37812}" srcOrd="2" destOrd="0" presId="urn:microsoft.com/office/officeart/2017/3/layout/DropPinTimeline"/>
    <dgm:cxn modelId="{E39A7053-372A-054B-90CD-E9F381875BFF}" type="presParOf" srcId="{73F67BDF-034F-4434-9F87-67E1B2A37812}" destId="{47FD3957-42D8-4B1C-BE98-ACFD4BA3A7DF}" srcOrd="0" destOrd="0" presId="urn:microsoft.com/office/officeart/2017/3/layout/DropPinTimeline"/>
    <dgm:cxn modelId="{981B7CF9-534A-F34C-B1C0-F5150AFF2B1E}" type="presParOf" srcId="{73F67BDF-034F-4434-9F87-67E1B2A37812}" destId="{A30E463D-1278-484A-BB21-88DB26769BA4}" srcOrd="1" destOrd="0" presId="urn:microsoft.com/office/officeart/2017/3/layout/DropPinTimeline"/>
    <dgm:cxn modelId="{BAE08185-CB18-C54E-A482-709D5ED530CE}" type="presParOf" srcId="{A30E463D-1278-484A-BB21-88DB26769BA4}" destId="{B1D1A350-3473-48B7-8018-7CC08E5D8253}" srcOrd="0" destOrd="0" presId="urn:microsoft.com/office/officeart/2017/3/layout/DropPinTimeline"/>
    <dgm:cxn modelId="{FEA42B75-D956-F04C-BAA9-D5FA58CA2170}" type="presParOf" srcId="{A30E463D-1278-484A-BB21-88DB26769BA4}" destId="{98E0700E-D769-476A-B363-6C7827C8233A}" srcOrd="1" destOrd="0" presId="urn:microsoft.com/office/officeart/2017/3/layout/DropPinTimeline"/>
    <dgm:cxn modelId="{07508A48-F6C1-A947-B121-05C44BC5C8FB}" type="presParOf" srcId="{73F67BDF-034F-4434-9F87-67E1B2A37812}" destId="{20B7749D-ABD0-45DF-9E8C-04E3D86B5477}" srcOrd="2" destOrd="0" presId="urn:microsoft.com/office/officeart/2017/3/layout/DropPinTimeline"/>
    <dgm:cxn modelId="{4185B04B-F8EB-634F-8158-EA46D68EA7CE}" type="presParOf" srcId="{73F67BDF-034F-4434-9F87-67E1B2A37812}" destId="{5C263E80-2CD2-4D65-A685-4E02C831466D}" srcOrd="3" destOrd="0" presId="urn:microsoft.com/office/officeart/2017/3/layout/DropPinTimeline"/>
    <dgm:cxn modelId="{FC1DE19D-52B4-8042-8C9D-2CB207BC2025}" type="presParOf" srcId="{73F67BDF-034F-4434-9F87-67E1B2A37812}" destId="{64F360B8-2913-43F3-BDEB-7E0988E1B62E}" srcOrd="4" destOrd="0" presId="urn:microsoft.com/office/officeart/2017/3/layout/DropPinTimeline"/>
    <dgm:cxn modelId="{C26C953D-4C27-EA48-8366-80263A0041BB}" type="presParOf" srcId="{73F67BDF-034F-4434-9F87-67E1B2A37812}" destId="{008F36A9-E933-434D-8C5C-A54C904DBA92}" srcOrd="5" destOrd="0" presId="urn:microsoft.com/office/officeart/2017/3/layout/DropPinTimeline"/>
    <dgm:cxn modelId="{12D2B838-7A66-F54C-A929-0A4F236C9E7E}" type="presParOf" srcId="{8159CD42-C4BB-48D5-B931-F5247E29CCD4}" destId="{17379743-47EC-4F48-9038-B314D34FF74D}" srcOrd="3" destOrd="0" presId="urn:microsoft.com/office/officeart/2017/3/layout/DropPinTimeline"/>
    <dgm:cxn modelId="{32080634-F3CB-0C45-96FE-6868F62DB24A}" type="presParOf" srcId="{8159CD42-C4BB-48D5-B931-F5247E29CCD4}" destId="{29B36D64-9EF8-4E61-B57E-3FE619C272A4}" srcOrd="4" destOrd="0" presId="urn:microsoft.com/office/officeart/2017/3/layout/DropPinTimeline"/>
    <dgm:cxn modelId="{2DED1459-5493-5E46-83AF-465A3A3A72D0}" type="presParOf" srcId="{29B36D64-9EF8-4E61-B57E-3FE619C272A4}" destId="{73DFDC85-AE8C-45D8-B873-0FCD9F8D14E5}" srcOrd="0" destOrd="0" presId="urn:microsoft.com/office/officeart/2017/3/layout/DropPinTimeline"/>
    <dgm:cxn modelId="{3303EF8E-310A-7740-9FD0-BAB1DBA2BF5D}" type="presParOf" srcId="{29B36D64-9EF8-4E61-B57E-3FE619C272A4}" destId="{A150D107-4E1B-4C28-97EF-F2F4FAE45BAF}" srcOrd="1" destOrd="0" presId="urn:microsoft.com/office/officeart/2017/3/layout/DropPinTimeline"/>
    <dgm:cxn modelId="{22F668FC-24D4-DC45-BED7-65A31B8DA584}" type="presParOf" srcId="{A150D107-4E1B-4C28-97EF-F2F4FAE45BAF}" destId="{D9AE24C5-2984-4F99-BF18-40D30AD581A7}" srcOrd="0" destOrd="0" presId="urn:microsoft.com/office/officeart/2017/3/layout/DropPinTimeline"/>
    <dgm:cxn modelId="{F339619B-E831-6D4E-AE11-E5E8C44CDBED}" type="presParOf" srcId="{A150D107-4E1B-4C28-97EF-F2F4FAE45BAF}" destId="{7828929D-4351-4C6D-BD18-A7C09F9557CE}" srcOrd="1" destOrd="0" presId="urn:microsoft.com/office/officeart/2017/3/layout/DropPinTimeline"/>
    <dgm:cxn modelId="{1FD5841F-31B6-8742-A3D1-E4940750523D}" type="presParOf" srcId="{29B36D64-9EF8-4E61-B57E-3FE619C272A4}" destId="{96835999-8D82-4B53-8F39-2B21A0E82E7C}" srcOrd="2" destOrd="0" presId="urn:microsoft.com/office/officeart/2017/3/layout/DropPinTimeline"/>
    <dgm:cxn modelId="{D5E6E11C-2129-1E45-91A8-F6C872FAB46A}" type="presParOf" srcId="{29B36D64-9EF8-4E61-B57E-3FE619C272A4}" destId="{3CB481AA-D820-4942-B6CB-56FE07E07A2B}" srcOrd="3" destOrd="0" presId="urn:microsoft.com/office/officeart/2017/3/layout/DropPinTimeline"/>
    <dgm:cxn modelId="{25E6D435-DA66-3446-918D-F7B15C7F232B}" type="presParOf" srcId="{29B36D64-9EF8-4E61-B57E-3FE619C272A4}" destId="{E0992129-5C8D-4F0D-8680-7C7BDECF45FD}" srcOrd="4" destOrd="0" presId="urn:microsoft.com/office/officeart/2017/3/layout/DropPinTimeline"/>
    <dgm:cxn modelId="{1B47DF00-2731-744E-A7FD-BA3B03494A80}" type="presParOf" srcId="{29B36D64-9EF8-4E61-B57E-3FE619C272A4}" destId="{DA465E73-39C3-40A5-B0B4-EC737A3365B0}" srcOrd="5" destOrd="0" presId="urn:microsoft.com/office/officeart/2017/3/layout/DropPinTimeline"/>
    <dgm:cxn modelId="{EFC77E03-7E25-6045-BCCA-0A36279B8665}" type="presParOf" srcId="{8159CD42-C4BB-48D5-B931-F5247E29CCD4}" destId="{7FC4917D-1646-4D8A-91DE-B1E66126ABA1}" srcOrd="5" destOrd="0" presId="urn:microsoft.com/office/officeart/2017/3/layout/DropPinTimeline"/>
    <dgm:cxn modelId="{3DCE5936-1009-FB45-9D6B-4C46BCF699E8}" type="presParOf" srcId="{8159CD42-C4BB-48D5-B931-F5247E29CCD4}" destId="{F14C76B0-1C7E-439C-A955-101BBFD497F9}" srcOrd="6" destOrd="0" presId="urn:microsoft.com/office/officeart/2017/3/layout/DropPinTimeline"/>
    <dgm:cxn modelId="{C57E32FB-F013-9F4E-958A-6C42DC17AFB7}" type="presParOf" srcId="{F14C76B0-1C7E-439C-A955-101BBFD497F9}" destId="{6D8D87EC-AC2F-4226-8E60-E4CBAA2074BA}" srcOrd="0" destOrd="0" presId="urn:microsoft.com/office/officeart/2017/3/layout/DropPinTimeline"/>
    <dgm:cxn modelId="{52BB2BF7-4C89-6E4B-83DA-B723502EDA7D}" type="presParOf" srcId="{F14C76B0-1C7E-439C-A955-101BBFD497F9}" destId="{E447D983-D7EF-4185-85AB-6D5648D6E531}" srcOrd="1" destOrd="0" presId="urn:microsoft.com/office/officeart/2017/3/layout/DropPinTimeline"/>
    <dgm:cxn modelId="{13BAAFB9-3423-0E48-9747-FA05C95F83F6}" type="presParOf" srcId="{E447D983-D7EF-4185-85AB-6D5648D6E531}" destId="{4065886E-D1B3-4D0D-8350-CBE4DB1506D7}" srcOrd="0" destOrd="0" presId="urn:microsoft.com/office/officeart/2017/3/layout/DropPinTimeline"/>
    <dgm:cxn modelId="{00FE9D74-95C5-CD49-8447-2E21C5E6E524}" type="presParOf" srcId="{E447D983-D7EF-4185-85AB-6D5648D6E531}" destId="{976EDDF8-EFFB-4550-92A0-09EB61B382A9}" srcOrd="1" destOrd="0" presId="urn:microsoft.com/office/officeart/2017/3/layout/DropPinTimeline"/>
    <dgm:cxn modelId="{CD2B3145-8D6B-F149-89FF-A3A4F2DB9953}" type="presParOf" srcId="{F14C76B0-1C7E-439C-A955-101BBFD497F9}" destId="{33D020AA-F0CF-4860-B569-263DBEE7B723}" srcOrd="2" destOrd="0" presId="urn:microsoft.com/office/officeart/2017/3/layout/DropPinTimeline"/>
    <dgm:cxn modelId="{7AD878AB-DB6B-C14D-8A51-7A1384A4FAAD}" type="presParOf" srcId="{F14C76B0-1C7E-439C-A955-101BBFD497F9}" destId="{3064B9B8-2646-4DC7-BFA3-79BA23473D24}" srcOrd="3" destOrd="0" presId="urn:microsoft.com/office/officeart/2017/3/layout/DropPinTimeline"/>
    <dgm:cxn modelId="{D47913EE-90E0-8846-BFDE-09D54945441E}" type="presParOf" srcId="{F14C76B0-1C7E-439C-A955-101BBFD497F9}" destId="{72B1DDD6-52C0-4DAF-951A-D74BD87FBDBA}" srcOrd="4" destOrd="0" presId="urn:microsoft.com/office/officeart/2017/3/layout/DropPinTimeline"/>
    <dgm:cxn modelId="{056A7173-037E-4D44-922B-F1AE6176BE0E}" type="presParOf" srcId="{F14C76B0-1C7E-439C-A955-101BBFD497F9}" destId="{84C5749E-A749-4D55-BE1E-902D2CE18FC9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56F698-090C-45D0-BFE1-44A8D927EB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6371B3-BC08-410F-A72D-9D06E545E683}">
      <dgm:prSet/>
      <dgm:spPr/>
      <dgm:t>
        <a:bodyPr/>
        <a:lstStyle/>
        <a:p>
          <a:r>
            <a:rPr lang="en-US"/>
            <a:t>Current state-of-the art model and machine-learning trend.</a:t>
          </a:r>
        </a:p>
      </dgm:t>
    </dgm:pt>
    <dgm:pt modelId="{12EC3022-0615-4E4B-8E1F-9DC245848FBD}" type="parTrans" cxnId="{A39196C6-E9AA-4401-8F59-F00112613C5F}">
      <dgm:prSet/>
      <dgm:spPr/>
      <dgm:t>
        <a:bodyPr/>
        <a:lstStyle/>
        <a:p>
          <a:endParaRPr lang="en-US"/>
        </a:p>
      </dgm:t>
    </dgm:pt>
    <dgm:pt modelId="{361676CA-3922-4058-A624-C488FF3FCD1C}" type="sibTrans" cxnId="{A39196C6-E9AA-4401-8F59-F00112613C5F}">
      <dgm:prSet/>
      <dgm:spPr/>
      <dgm:t>
        <a:bodyPr/>
        <a:lstStyle/>
        <a:p>
          <a:endParaRPr lang="en-US"/>
        </a:p>
      </dgm:t>
    </dgm:pt>
    <dgm:pt modelId="{44CCC57D-5755-4B75-BDD6-1C6558A85F08}">
      <dgm:prSet/>
      <dgm:spPr/>
      <dgm:t>
        <a:bodyPr/>
        <a:lstStyle/>
        <a:p>
          <a:r>
            <a:rPr lang="en-US"/>
            <a:t>Has a lot of untapped potential for greater performance.</a:t>
          </a:r>
        </a:p>
      </dgm:t>
    </dgm:pt>
    <dgm:pt modelId="{099126E9-F926-470E-BAE6-DC61925484CA}" type="parTrans" cxnId="{F37A5583-F37F-48DF-962E-A25F804987B0}">
      <dgm:prSet/>
      <dgm:spPr/>
      <dgm:t>
        <a:bodyPr/>
        <a:lstStyle/>
        <a:p>
          <a:endParaRPr lang="en-US"/>
        </a:p>
      </dgm:t>
    </dgm:pt>
    <dgm:pt modelId="{5F95EC12-E95B-4EE9-897B-99FF24260A01}" type="sibTrans" cxnId="{F37A5583-F37F-48DF-962E-A25F804987B0}">
      <dgm:prSet/>
      <dgm:spPr/>
      <dgm:t>
        <a:bodyPr/>
        <a:lstStyle/>
        <a:p>
          <a:endParaRPr lang="en-US"/>
        </a:p>
      </dgm:t>
    </dgm:pt>
    <dgm:pt modelId="{D12EF466-FFD6-45F9-931F-E6D2B9136043}">
      <dgm:prSet/>
      <dgm:spPr/>
      <dgm:t>
        <a:bodyPr/>
        <a:lstStyle/>
        <a:p>
          <a:r>
            <a:rPr lang="en-US" b="1"/>
            <a:t>To show that with simple modifications, they can achieve high accuracies on smaller datasets.</a:t>
          </a:r>
          <a:endParaRPr lang="en-US"/>
        </a:p>
      </dgm:t>
    </dgm:pt>
    <dgm:pt modelId="{CD5456D7-E9F6-4867-B042-367BC68058DB}" type="parTrans" cxnId="{4A8F44E7-C42B-4C13-97EC-A2023591EA53}">
      <dgm:prSet/>
      <dgm:spPr/>
      <dgm:t>
        <a:bodyPr/>
        <a:lstStyle/>
        <a:p>
          <a:endParaRPr lang="en-US"/>
        </a:p>
      </dgm:t>
    </dgm:pt>
    <dgm:pt modelId="{C98AA1A3-AE06-4A2B-B396-50B98598EB43}" type="sibTrans" cxnId="{4A8F44E7-C42B-4C13-97EC-A2023591EA53}">
      <dgm:prSet/>
      <dgm:spPr/>
      <dgm:t>
        <a:bodyPr/>
        <a:lstStyle/>
        <a:p>
          <a:endParaRPr lang="en-US"/>
        </a:p>
      </dgm:t>
    </dgm:pt>
    <dgm:pt modelId="{1B8E5444-964E-4ED5-A682-E27BE9105733}" type="pres">
      <dgm:prSet presAssocID="{6056F698-090C-45D0-BFE1-44A8D927EBA2}" presName="root" presStyleCnt="0">
        <dgm:presLayoutVars>
          <dgm:dir/>
          <dgm:resizeHandles val="exact"/>
        </dgm:presLayoutVars>
      </dgm:prSet>
      <dgm:spPr/>
    </dgm:pt>
    <dgm:pt modelId="{D4DD5DAF-E76B-4CAE-833A-693F8D71C9B1}" type="pres">
      <dgm:prSet presAssocID="{676371B3-BC08-410F-A72D-9D06E545E683}" presName="compNode" presStyleCnt="0"/>
      <dgm:spPr/>
    </dgm:pt>
    <dgm:pt modelId="{A9A3AE8D-622A-43C1-AB90-07851B482E39}" type="pres">
      <dgm:prSet presAssocID="{676371B3-BC08-410F-A72D-9D06E545E683}" presName="bgRect" presStyleLbl="bgShp" presStyleIdx="0" presStyleCnt="3"/>
      <dgm:spPr/>
    </dgm:pt>
    <dgm:pt modelId="{4C282899-A54D-40EB-9A51-67BCF47A395E}" type="pres">
      <dgm:prSet presAssocID="{676371B3-BC08-410F-A72D-9D06E545E6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5192BED-7511-48B8-B1F3-A7775736211A}" type="pres">
      <dgm:prSet presAssocID="{676371B3-BC08-410F-A72D-9D06E545E683}" presName="spaceRect" presStyleCnt="0"/>
      <dgm:spPr/>
    </dgm:pt>
    <dgm:pt modelId="{4881E72C-A9AD-47E7-A903-28A412F7B34B}" type="pres">
      <dgm:prSet presAssocID="{676371B3-BC08-410F-A72D-9D06E545E683}" presName="parTx" presStyleLbl="revTx" presStyleIdx="0" presStyleCnt="3">
        <dgm:presLayoutVars>
          <dgm:chMax val="0"/>
          <dgm:chPref val="0"/>
        </dgm:presLayoutVars>
      </dgm:prSet>
      <dgm:spPr/>
    </dgm:pt>
    <dgm:pt modelId="{F6B97FD0-F466-4B4B-A4D1-B8A5266ACF1F}" type="pres">
      <dgm:prSet presAssocID="{361676CA-3922-4058-A624-C488FF3FCD1C}" presName="sibTrans" presStyleCnt="0"/>
      <dgm:spPr/>
    </dgm:pt>
    <dgm:pt modelId="{CEF8E43B-FA87-40AA-88F2-90A90E11027F}" type="pres">
      <dgm:prSet presAssocID="{44CCC57D-5755-4B75-BDD6-1C6558A85F08}" presName="compNode" presStyleCnt="0"/>
      <dgm:spPr/>
    </dgm:pt>
    <dgm:pt modelId="{69F57F27-E122-4FE2-BE72-B22BC7F76DD6}" type="pres">
      <dgm:prSet presAssocID="{44CCC57D-5755-4B75-BDD6-1C6558A85F08}" presName="bgRect" presStyleLbl="bgShp" presStyleIdx="1" presStyleCnt="3"/>
      <dgm:spPr/>
    </dgm:pt>
    <dgm:pt modelId="{AB94CB9E-D085-4641-81AF-184EC0E3E37F}" type="pres">
      <dgm:prSet presAssocID="{44CCC57D-5755-4B75-BDD6-1C6558A85F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79115A5-B448-4E31-9270-266CF873F7A4}" type="pres">
      <dgm:prSet presAssocID="{44CCC57D-5755-4B75-BDD6-1C6558A85F08}" presName="spaceRect" presStyleCnt="0"/>
      <dgm:spPr/>
    </dgm:pt>
    <dgm:pt modelId="{71EBBB15-BAB1-4830-AC9A-22EC5CA4CDE3}" type="pres">
      <dgm:prSet presAssocID="{44CCC57D-5755-4B75-BDD6-1C6558A85F08}" presName="parTx" presStyleLbl="revTx" presStyleIdx="1" presStyleCnt="3">
        <dgm:presLayoutVars>
          <dgm:chMax val="0"/>
          <dgm:chPref val="0"/>
        </dgm:presLayoutVars>
      </dgm:prSet>
      <dgm:spPr/>
    </dgm:pt>
    <dgm:pt modelId="{5EB84316-58A2-4A86-847A-BFFCCADC537F}" type="pres">
      <dgm:prSet presAssocID="{5F95EC12-E95B-4EE9-897B-99FF24260A01}" presName="sibTrans" presStyleCnt="0"/>
      <dgm:spPr/>
    </dgm:pt>
    <dgm:pt modelId="{23FD8CCC-A41E-48C6-91AE-47AD303CD94F}" type="pres">
      <dgm:prSet presAssocID="{D12EF466-FFD6-45F9-931F-E6D2B9136043}" presName="compNode" presStyleCnt="0"/>
      <dgm:spPr/>
    </dgm:pt>
    <dgm:pt modelId="{0DCAD46D-BE89-4357-A6C1-AF13638310E8}" type="pres">
      <dgm:prSet presAssocID="{D12EF466-FFD6-45F9-931F-E6D2B9136043}" presName="bgRect" presStyleLbl="bgShp" presStyleIdx="2" presStyleCnt="3"/>
      <dgm:spPr/>
    </dgm:pt>
    <dgm:pt modelId="{A8C5680A-5476-4235-AF50-21DB05772F1F}" type="pres">
      <dgm:prSet presAssocID="{D12EF466-FFD6-45F9-931F-E6D2B91360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DDF7472-2B07-4429-8AD5-0EE01C028B83}" type="pres">
      <dgm:prSet presAssocID="{D12EF466-FFD6-45F9-931F-E6D2B9136043}" presName="spaceRect" presStyleCnt="0"/>
      <dgm:spPr/>
    </dgm:pt>
    <dgm:pt modelId="{BC65DFB5-9458-4C1D-B3FD-A48CB7E3197D}" type="pres">
      <dgm:prSet presAssocID="{D12EF466-FFD6-45F9-931F-E6D2B913604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78B74F-EBA6-4D8A-87BA-DECCDE55C4D6}" type="presOf" srcId="{44CCC57D-5755-4B75-BDD6-1C6558A85F08}" destId="{71EBBB15-BAB1-4830-AC9A-22EC5CA4CDE3}" srcOrd="0" destOrd="0" presId="urn:microsoft.com/office/officeart/2018/2/layout/IconVerticalSolidList"/>
    <dgm:cxn modelId="{F37A5583-F37F-48DF-962E-A25F804987B0}" srcId="{6056F698-090C-45D0-BFE1-44A8D927EBA2}" destId="{44CCC57D-5755-4B75-BDD6-1C6558A85F08}" srcOrd="1" destOrd="0" parTransId="{099126E9-F926-470E-BAE6-DC61925484CA}" sibTransId="{5F95EC12-E95B-4EE9-897B-99FF24260A01}"/>
    <dgm:cxn modelId="{3B2FB383-ACD6-41F6-8E1B-1B0253B2CFAD}" type="presOf" srcId="{6056F698-090C-45D0-BFE1-44A8D927EBA2}" destId="{1B8E5444-964E-4ED5-A682-E27BE9105733}" srcOrd="0" destOrd="0" presId="urn:microsoft.com/office/officeart/2018/2/layout/IconVerticalSolidList"/>
    <dgm:cxn modelId="{022CE4B1-E765-4987-9D15-A20751586C41}" type="presOf" srcId="{676371B3-BC08-410F-A72D-9D06E545E683}" destId="{4881E72C-A9AD-47E7-A903-28A412F7B34B}" srcOrd="0" destOrd="0" presId="urn:microsoft.com/office/officeart/2018/2/layout/IconVerticalSolidList"/>
    <dgm:cxn modelId="{A39196C6-E9AA-4401-8F59-F00112613C5F}" srcId="{6056F698-090C-45D0-BFE1-44A8D927EBA2}" destId="{676371B3-BC08-410F-A72D-9D06E545E683}" srcOrd="0" destOrd="0" parTransId="{12EC3022-0615-4E4B-8E1F-9DC245848FBD}" sibTransId="{361676CA-3922-4058-A624-C488FF3FCD1C}"/>
    <dgm:cxn modelId="{4A8F44E7-C42B-4C13-97EC-A2023591EA53}" srcId="{6056F698-090C-45D0-BFE1-44A8D927EBA2}" destId="{D12EF466-FFD6-45F9-931F-E6D2B9136043}" srcOrd="2" destOrd="0" parTransId="{CD5456D7-E9F6-4867-B042-367BC68058DB}" sibTransId="{C98AA1A3-AE06-4A2B-B396-50B98598EB43}"/>
    <dgm:cxn modelId="{4F04AAFB-1773-480A-88FA-E4685E4A5EF2}" type="presOf" srcId="{D12EF466-FFD6-45F9-931F-E6D2B9136043}" destId="{BC65DFB5-9458-4C1D-B3FD-A48CB7E3197D}" srcOrd="0" destOrd="0" presId="urn:microsoft.com/office/officeart/2018/2/layout/IconVerticalSolidList"/>
    <dgm:cxn modelId="{808CD764-F01A-43AA-96FC-4A2CE2B1B573}" type="presParOf" srcId="{1B8E5444-964E-4ED5-A682-E27BE9105733}" destId="{D4DD5DAF-E76B-4CAE-833A-693F8D71C9B1}" srcOrd="0" destOrd="0" presId="urn:microsoft.com/office/officeart/2018/2/layout/IconVerticalSolidList"/>
    <dgm:cxn modelId="{045AC3E5-81E5-483C-A9B3-B5BB79F3C7C8}" type="presParOf" srcId="{D4DD5DAF-E76B-4CAE-833A-693F8D71C9B1}" destId="{A9A3AE8D-622A-43C1-AB90-07851B482E39}" srcOrd="0" destOrd="0" presId="urn:microsoft.com/office/officeart/2018/2/layout/IconVerticalSolidList"/>
    <dgm:cxn modelId="{10AA449A-AF29-4752-A88D-59AB317DCC58}" type="presParOf" srcId="{D4DD5DAF-E76B-4CAE-833A-693F8D71C9B1}" destId="{4C282899-A54D-40EB-9A51-67BCF47A395E}" srcOrd="1" destOrd="0" presId="urn:microsoft.com/office/officeart/2018/2/layout/IconVerticalSolidList"/>
    <dgm:cxn modelId="{58185B2B-9A41-424D-96C9-EF5E2F84FC2C}" type="presParOf" srcId="{D4DD5DAF-E76B-4CAE-833A-693F8D71C9B1}" destId="{75192BED-7511-48B8-B1F3-A7775736211A}" srcOrd="2" destOrd="0" presId="urn:microsoft.com/office/officeart/2018/2/layout/IconVerticalSolidList"/>
    <dgm:cxn modelId="{ACAB21DB-2323-4FA1-8078-5A43C9BA9A54}" type="presParOf" srcId="{D4DD5DAF-E76B-4CAE-833A-693F8D71C9B1}" destId="{4881E72C-A9AD-47E7-A903-28A412F7B34B}" srcOrd="3" destOrd="0" presId="urn:microsoft.com/office/officeart/2018/2/layout/IconVerticalSolidList"/>
    <dgm:cxn modelId="{FF997742-6FD2-4CA6-B3CB-397533F9A378}" type="presParOf" srcId="{1B8E5444-964E-4ED5-A682-E27BE9105733}" destId="{F6B97FD0-F466-4B4B-A4D1-B8A5266ACF1F}" srcOrd="1" destOrd="0" presId="urn:microsoft.com/office/officeart/2018/2/layout/IconVerticalSolidList"/>
    <dgm:cxn modelId="{EC001EA1-2BE0-4364-B4D2-1BF9E9D48CB4}" type="presParOf" srcId="{1B8E5444-964E-4ED5-A682-E27BE9105733}" destId="{CEF8E43B-FA87-40AA-88F2-90A90E11027F}" srcOrd="2" destOrd="0" presId="urn:microsoft.com/office/officeart/2018/2/layout/IconVerticalSolidList"/>
    <dgm:cxn modelId="{D9EC51E7-8F13-4523-B0A7-BCA906956732}" type="presParOf" srcId="{CEF8E43B-FA87-40AA-88F2-90A90E11027F}" destId="{69F57F27-E122-4FE2-BE72-B22BC7F76DD6}" srcOrd="0" destOrd="0" presId="urn:microsoft.com/office/officeart/2018/2/layout/IconVerticalSolidList"/>
    <dgm:cxn modelId="{D5971D99-CA70-4FD1-B865-2CCB70FF2890}" type="presParOf" srcId="{CEF8E43B-FA87-40AA-88F2-90A90E11027F}" destId="{AB94CB9E-D085-4641-81AF-184EC0E3E37F}" srcOrd="1" destOrd="0" presId="urn:microsoft.com/office/officeart/2018/2/layout/IconVerticalSolidList"/>
    <dgm:cxn modelId="{B97AC68F-83A7-4311-8213-2AB883BDC2A9}" type="presParOf" srcId="{CEF8E43B-FA87-40AA-88F2-90A90E11027F}" destId="{079115A5-B448-4E31-9270-266CF873F7A4}" srcOrd="2" destOrd="0" presId="urn:microsoft.com/office/officeart/2018/2/layout/IconVerticalSolidList"/>
    <dgm:cxn modelId="{E690BF64-200B-4B85-9086-DA441B1DACAC}" type="presParOf" srcId="{CEF8E43B-FA87-40AA-88F2-90A90E11027F}" destId="{71EBBB15-BAB1-4830-AC9A-22EC5CA4CDE3}" srcOrd="3" destOrd="0" presId="urn:microsoft.com/office/officeart/2018/2/layout/IconVerticalSolidList"/>
    <dgm:cxn modelId="{EFB989F7-8DB7-44A7-ADBB-F1EE3D94F26B}" type="presParOf" srcId="{1B8E5444-964E-4ED5-A682-E27BE9105733}" destId="{5EB84316-58A2-4A86-847A-BFFCCADC537F}" srcOrd="3" destOrd="0" presId="urn:microsoft.com/office/officeart/2018/2/layout/IconVerticalSolidList"/>
    <dgm:cxn modelId="{6FC6BF46-A8F1-4B6D-B186-EDF31AB844A1}" type="presParOf" srcId="{1B8E5444-964E-4ED5-A682-E27BE9105733}" destId="{23FD8CCC-A41E-48C6-91AE-47AD303CD94F}" srcOrd="4" destOrd="0" presId="urn:microsoft.com/office/officeart/2018/2/layout/IconVerticalSolidList"/>
    <dgm:cxn modelId="{129DD298-3F1F-4D9E-9D55-A421F45191AF}" type="presParOf" srcId="{23FD8CCC-A41E-48C6-91AE-47AD303CD94F}" destId="{0DCAD46D-BE89-4357-A6C1-AF13638310E8}" srcOrd="0" destOrd="0" presId="urn:microsoft.com/office/officeart/2018/2/layout/IconVerticalSolidList"/>
    <dgm:cxn modelId="{058903EB-2A4C-480E-AD5C-B610B69AA031}" type="presParOf" srcId="{23FD8CCC-A41E-48C6-91AE-47AD303CD94F}" destId="{A8C5680A-5476-4235-AF50-21DB05772F1F}" srcOrd="1" destOrd="0" presId="urn:microsoft.com/office/officeart/2018/2/layout/IconVerticalSolidList"/>
    <dgm:cxn modelId="{3D097C32-A07C-4CD5-AC0F-5000B7B78F75}" type="presParOf" srcId="{23FD8CCC-A41E-48C6-91AE-47AD303CD94F}" destId="{9DDF7472-2B07-4429-8AD5-0EE01C028B83}" srcOrd="2" destOrd="0" presId="urn:microsoft.com/office/officeart/2018/2/layout/IconVerticalSolidList"/>
    <dgm:cxn modelId="{0163E17D-CAB8-4AC7-B381-56565AD8804F}" type="presParOf" srcId="{23FD8CCC-A41E-48C6-91AE-47AD303CD94F}" destId="{BC65DFB5-9458-4C1D-B3FD-A48CB7E319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A23BAD-F6F2-4980-B00D-FF00CB17FA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5E92F4B-2B14-4893-8092-17B6CFD60EAD}">
      <dgm:prSet/>
      <dgm:spPr/>
      <dgm:t>
        <a:bodyPr/>
        <a:lstStyle/>
        <a:p>
          <a:r>
            <a:rPr lang="en-US"/>
            <a:t>Using </a:t>
          </a:r>
          <a:r>
            <a:rPr lang="en-US" err="1"/>
            <a:t>PyTorch</a:t>
          </a:r>
          <a:r>
            <a:rPr lang="en-US"/>
            <a:t>/Timms could have loaded built-in models</a:t>
          </a:r>
        </a:p>
      </dgm:t>
    </dgm:pt>
    <dgm:pt modelId="{D9465F17-BF59-40CF-B114-5B1070CF9B75}" type="parTrans" cxnId="{0ACCF3DC-56C8-470F-A538-3624E56513BB}">
      <dgm:prSet/>
      <dgm:spPr/>
      <dgm:t>
        <a:bodyPr/>
        <a:lstStyle/>
        <a:p>
          <a:endParaRPr lang="en-US"/>
        </a:p>
      </dgm:t>
    </dgm:pt>
    <dgm:pt modelId="{D66C8243-0014-4BF9-8ACA-D978D4492AD0}" type="sibTrans" cxnId="{0ACCF3DC-56C8-470F-A538-3624E56513BB}">
      <dgm:prSet/>
      <dgm:spPr/>
      <dgm:t>
        <a:bodyPr/>
        <a:lstStyle/>
        <a:p>
          <a:endParaRPr lang="en-US"/>
        </a:p>
      </dgm:t>
    </dgm:pt>
    <dgm:pt modelId="{66E395AC-EC6F-4706-ABAB-9E7BBB7B2F02}">
      <dgm:prSet/>
      <dgm:spPr/>
      <dgm:t>
        <a:bodyPr/>
        <a:lstStyle/>
        <a:p>
          <a:r>
            <a:rPr lang="en-US"/>
            <a:t>Instead built transformer from scratch to understand how they work and how to maximize flexibility</a:t>
          </a:r>
        </a:p>
      </dgm:t>
    </dgm:pt>
    <dgm:pt modelId="{05B51979-99B5-4223-AF47-E2882C44D473}" type="parTrans" cxnId="{8D211C09-1A3F-4470-AB67-019B3832D4B6}">
      <dgm:prSet/>
      <dgm:spPr/>
      <dgm:t>
        <a:bodyPr/>
        <a:lstStyle/>
        <a:p>
          <a:endParaRPr lang="en-US"/>
        </a:p>
      </dgm:t>
    </dgm:pt>
    <dgm:pt modelId="{7EF2D9B1-1823-4940-90B5-6B84BD0143BD}" type="sibTrans" cxnId="{8D211C09-1A3F-4470-AB67-019B3832D4B6}">
      <dgm:prSet/>
      <dgm:spPr/>
      <dgm:t>
        <a:bodyPr/>
        <a:lstStyle/>
        <a:p>
          <a:endParaRPr lang="en-US"/>
        </a:p>
      </dgm:t>
    </dgm:pt>
    <dgm:pt modelId="{E6912B2F-8774-4733-B645-D232A70EBD26}">
      <dgm:prSet/>
      <dgm:spPr/>
      <dgm:t>
        <a:bodyPr/>
        <a:lstStyle/>
        <a:p>
          <a:r>
            <a:rPr lang="en-US"/>
            <a:t>Custom </a:t>
          </a:r>
          <a:r>
            <a:rPr lang="en-US" err="1"/>
            <a:t>PyTorch</a:t>
          </a:r>
          <a:r>
            <a:rPr lang="en-US"/>
            <a:t> dataset class created</a:t>
          </a:r>
        </a:p>
      </dgm:t>
    </dgm:pt>
    <dgm:pt modelId="{FDB01DBC-EB30-4D67-AAE9-5C5FCC757E3B}" type="parTrans" cxnId="{A467F4D4-4F4B-466C-B17B-41796AD36ED2}">
      <dgm:prSet/>
      <dgm:spPr/>
      <dgm:t>
        <a:bodyPr/>
        <a:lstStyle/>
        <a:p>
          <a:endParaRPr lang="en-US"/>
        </a:p>
      </dgm:t>
    </dgm:pt>
    <dgm:pt modelId="{AD856BB9-49DF-45E0-8C78-71323DA7289B}" type="sibTrans" cxnId="{A467F4D4-4F4B-466C-B17B-41796AD36ED2}">
      <dgm:prSet/>
      <dgm:spPr/>
      <dgm:t>
        <a:bodyPr/>
        <a:lstStyle/>
        <a:p>
          <a:endParaRPr lang="en-US"/>
        </a:p>
      </dgm:t>
    </dgm:pt>
    <dgm:pt modelId="{F44634B9-A474-4D74-9687-709EEDB13B55}">
      <dgm:prSet/>
      <dgm:spPr/>
      <dgm:t>
        <a:bodyPr/>
        <a:lstStyle/>
        <a:p>
          <a:r>
            <a:rPr lang="en-US"/>
            <a:t>Provides more flexibility with data</a:t>
          </a:r>
        </a:p>
      </dgm:t>
    </dgm:pt>
    <dgm:pt modelId="{BF3446F1-BD54-4209-9A3E-99238367DC8C}" type="parTrans" cxnId="{61AF9FB2-536B-4980-AF26-738C5EC547F6}">
      <dgm:prSet/>
      <dgm:spPr/>
      <dgm:t>
        <a:bodyPr/>
        <a:lstStyle/>
        <a:p>
          <a:endParaRPr lang="en-US"/>
        </a:p>
      </dgm:t>
    </dgm:pt>
    <dgm:pt modelId="{90B2C3E6-3583-46ED-B5FB-A7F696826D46}" type="sibTrans" cxnId="{61AF9FB2-536B-4980-AF26-738C5EC547F6}">
      <dgm:prSet/>
      <dgm:spPr/>
      <dgm:t>
        <a:bodyPr/>
        <a:lstStyle/>
        <a:p>
          <a:endParaRPr lang="en-US"/>
        </a:p>
      </dgm:t>
    </dgm:pt>
    <dgm:pt modelId="{78752DEF-DBCF-4A36-BACC-8C8BC384AF3E}">
      <dgm:prSet/>
      <dgm:spPr/>
      <dgm:t>
        <a:bodyPr/>
        <a:lstStyle/>
        <a:p>
          <a:r>
            <a:rPr lang="en-US"/>
            <a:t>Program running options</a:t>
          </a:r>
        </a:p>
      </dgm:t>
    </dgm:pt>
    <dgm:pt modelId="{E686B334-41AF-4195-87A3-56997B636415}" type="parTrans" cxnId="{2532D7EE-EAC0-4C15-868C-FEBF3C42E369}">
      <dgm:prSet/>
      <dgm:spPr/>
      <dgm:t>
        <a:bodyPr/>
        <a:lstStyle/>
        <a:p>
          <a:endParaRPr lang="en-US"/>
        </a:p>
      </dgm:t>
    </dgm:pt>
    <dgm:pt modelId="{2BD7ED7C-743B-4D10-834D-CCF27FE4D16B}" type="sibTrans" cxnId="{2532D7EE-EAC0-4C15-868C-FEBF3C42E369}">
      <dgm:prSet/>
      <dgm:spPr/>
      <dgm:t>
        <a:bodyPr/>
        <a:lstStyle/>
        <a:p>
          <a:endParaRPr lang="en-US"/>
        </a:p>
      </dgm:t>
    </dgm:pt>
    <dgm:pt modelId="{509A353B-572C-43AA-9483-8915919E5995}">
      <dgm:prSet/>
      <dgm:spPr/>
      <dgm:t>
        <a:bodyPr/>
        <a:lstStyle/>
        <a:p>
          <a:r>
            <a:rPr lang="en-US"/>
            <a:t>CPU on a regular laptop – need to reduce epochs</a:t>
          </a:r>
        </a:p>
      </dgm:t>
    </dgm:pt>
    <dgm:pt modelId="{EEE7A5CA-DBC9-48B0-89CE-4D65500859AC}" type="parTrans" cxnId="{E25F70C2-14D8-40CC-9170-21E0E4B30195}">
      <dgm:prSet/>
      <dgm:spPr/>
      <dgm:t>
        <a:bodyPr/>
        <a:lstStyle/>
        <a:p>
          <a:endParaRPr lang="en-US"/>
        </a:p>
      </dgm:t>
    </dgm:pt>
    <dgm:pt modelId="{623B9978-E367-4108-A756-F271FFA938D8}" type="sibTrans" cxnId="{E25F70C2-14D8-40CC-9170-21E0E4B30195}">
      <dgm:prSet/>
      <dgm:spPr/>
      <dgm:t>
        <a:bodyPr/>
        <a:lstStyle/>
        <a:p>
          <a:endParaRPr lang="en-US"/>
        </a:p>
      </dgm:t>
    </dgm:pt>
    <dgm:pt modelId="{FA117B38-43EE-437C-AEDC-684EFFBF9A4C}">
      <dgm:prSet/>
      <dgm:spPr/>
      <dgm:t>
        <a:bodyPr/>
        <a:lstStyle/>
        <a:p>
          <a:pPr rtl="0"/>
          <a:r>
            <a:rPr lang="en-US"/>
            <a:t>Thomas' computer with GPU – allowed faster model training and </a:t>
          </a:r>
          <a:r>
            <a:rPr lang="en-US">
              <a:latin typeface="Goudy Old Style"/>
            </a:rPr>
            <a:t>run more</a:t>
          </a:r>
          <a:r>
            <a:rPr lang="en-US"/>
            <a:t> epochs</a:t>
          </a:r>
        </a:p>
      </dgm:t>
    </dgm:pt>
    <dgm:pt modelId="{7C66DC0E-46D0-459C-96FE-CCB0C8DC981F}" type="parTrans" cxnId="{306148C8-B4FE-4D8D-907C-94C4C449A6F8}">
      <dgm:prSet/>
      <dgm:spPr/>
      <dgm:t>
        <a:bodyPr/>
        <a:lstStyle/>
        <a:p>
          <a:endParaRPr lang="en-US"/>
        </a:p>
      </dgm:t>
    </dgm:pt>
    <dgm:pt modelId="{CCD6CAB2-D7C1-443B-B49C-24C361E2D35A}" type="sibTrans" cxnId="{306148C8-B4FE-4D8D-907C-94C4C449A6F8}">
      <dgm:prSet/>
      <dgm:spPr/>
      <dgm:t>
        <a:bodyPr/>
        <a:lstStyle/>
        <a:p>
          <a:endParaRPr lang="en-US"/>
        </a:p>
      </dgm:t>
    </dgm:pt>
    <dgm:pt modelId="{25064F74-8F6C-47B4-AD84-E90CCBF6EC20}" type="pres">
      <dgm:prSet presAssocID="{B8A23BAD-F6F2-4980-B00D-FF00CB17FA9E}" presName="root" presStyleCnt="0">
        <dgm:presLayoutVars>
          <dgm:dir/>
          <dgm:resizeHandles val="exact"/>
        </dgm:presLayoutVars>
      </dgm:prSet>
      <dgm:spPr/>
    </dgm:pt>
    <dgm:pt modelId="{0B2F1454-7982-4795-8791-B1E13AF5DBA2}" type="pres">
      <dgm:prSet presAssocID="{A5E92F4B-2B14-4893-8092-17B6CFD60EAD}" presName="compNode" presStyleCnt="0"/>
      <dgm:spPr/>
    </dgm:pt>
    <dgm:pt modelId="{6450215C-4044-4831-A0C4-427001B0FEEF}" type="pres">
      <dgm:prSet presAssocID="{A5E92F4B-2B14-4893-8092-17B6CFD60EAD}" presName="bgRect" presStyleLbl="bgShp" presStyleIdx="0" presStyleCnt="3"/>
      <dgm:spPr/>
    </dgm:pt>
    <dgm:pt modelId="{9C5973AA-EC8E-4D73-A4B8-22E43B3E6723}" type="pres">
      <dgm:prSet presAssocID="{A5E92F4B-2B14-4893-8092-17B6CFD60E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1C4DDE9-46F4-4223-BADA-37983ECB821C}" type="pres">
      <dgm:prSet presAssocID="{A5E92F4B-2B14-4893-8092-17B6CFD60EAD}" presName="spaceRect" presStyleCnt="0"/>
      <dgm:spPr/>
    </dgm:pt>
    <dgm:pt modelId="{BECA5ACE-300F-42DA-9F9E-0E3EE4EFE85F}" type="pres">
      <dgm:prSet presAssocID="{A5E92F4B-2B14-4893-8092-17B6CFD60EAD}" presName="parTx" presStyleLbl="revTx" presStyleIdx="0" presStyleCnt="6">
        <dgm:presLayoutVars>
          <dgm:chMax val="0"/>
          <dgm:chPref val="0"/>
        </dgm:presLayoutVars>
      </dgm:prSet>
      <dgm:spPr/>
    </dgm:pt>
    <dgm:pt modelId="{9DB5E00F-A4C8-4BE0-A9EA-6C2785A46552}" type="pres">
      <dgm:prSet presAssocID="{A5E92F4B-2B14-4893-8092-17B6CFD60EAD}" presName="desTx" presStyleLbl="revTx" presStyleIdx="1" presStyleCnt="6">
        <dgm:presLayoutVars/>
      </dgm:prSet>
      <dgm:spPr/>
    </dgm:pt>
    <dgm:pt modelId="{3F692AC2-472D-4F42-8C7F-7CA3FC952C00}" type="pres">
      <dgm:prSet presAssocID="{D66C8243-0014-4BF9-8ACA-D978D4492AD0}" presName="sibTrans" presStyleCnt="0"/>
      <dgm:spPr/>
    </dgm:pt>
    <dgm:pt modelId="{869D0FB5-3B43-4A12-94C9-CEF0B999C68F}" type="pres">
      <dgm:prSet presAssocID="{E6912B2F-8774-4733-B645-D232A70EBD26}" presName="compNode" presStyleCnt="0"/>
      <dgm:spPr/>
    </dgm:pt>
    <dgm:pt modelId="{39320F29-8B52-4823-AC30-3B066B05998E}" type="pres">
      <dgm:prSet presAssocID="{E6912B2F-8774-4733-B645-D232A70EBD26}" presName="bgRect" presStyleLbl="bgShp" presStyleIdx="1" presStyleCnt="3"/>
      <dgm:spPr/>
    </dgm:pt>
    <dgm:pt modelId="{642A9432-3C51-441A-B803-36E2307D99E3}" type="pres">
      <dgm:prSet presAssocID="{E6912B2F-8774-4733-B645-D232A70EBD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4CF1DB1-654F-472C-8794-FBD563103712}" type="pres">
      <dgm:prSet presAssocID="{E6912B2F-8774-4733-B645-D232A70EBD26}" presName="spaceRect" presStyleCnt="0"/>
      <dgm:spPr/>
    </dgm:pt>
    <dgm:pt modelId="{CD6B57CC-BE93-4C21-AE49-0D8B51342B43}" type="pres">
      <dgm:prSet presAssocID="{E6912B2F-8774-4733-B645-D232A70EBD26}" presName="parTx" presStyleLbl="revTx" presStyleIdx="2" presStyleCnt="6">
        <dgm:presLayoutVars>
          <dgm:chMax val="0"/>
          <dgm:chPref val="0"/>
        </dgm:presLayoutVars>
      </dgm:prSet>
      <dgm:spPr/>
    </dgm:pt>
    <dgm:pt modelId="{3D0CFA95-2875-47AC-B1D1-CB0AA63B3297}" type="pres">
      <dgm:prSet presAssocID="{E6912B2F-8774-4733-B645-D232A70EBD26}" presName="desTx" presStyleLbl="revTx" presStyleIdx="3" presStyleCnt="6">
        <dgm:presLayoutVars/>
      </dgm:prSet>
      <dgm:spPr/>
    </dgm:pt>
    <dgm:pt modelId="{341CD7CD-3E9D-4C86-A0E3-C1131CBBA5F9}" type="pres">
      <dgm:prSet presAssocID="{AD856BB9-49DF-45E0-8C78-71323DA7289B}" presName="sibTrans" presStyleCnt="0"/>
      <dgm:spPr/>
    </dgm:pt>
    <dgm:pt modelId="{53B8FD86-8CCE-45C6-A113-7F82BA645C8D}" type="pres">
      <dgm:prSet presAssocID="{78752DEF-DBCF-4A36-BACC-8C8BC384AF3E}" presName="compNode" presStyleCnt="0"/>
      <dgm:spPr/>
    </dgm:pt>
    <dgm:pt modelId="{FF3EF178-5AC2-4F4E-9F30-091F5AC39F1E}" type="pres">
      <dgm:prSet presAssocID="{78752DEF-DBCF-4A36-BACC-8C8BC384AF3E}" presName="bgRect" presStyleLbl="bgShp" presStyleIdx="2" presStyleCnt="3"/>
      <dgm:spPr/>
    </dgm:pt>
    <dgm:pt modelId="{07B16EC5-FD1E-40C8-B2FF-F22BCAB627E4}" type="pres">
      <dgm:prSet presAssocID="{78752DEF-DBCF-4A36-BACC-8C8BC384AF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21B2A20-F671-4856-8068-6297C18A17E8}" type="pres">
      <dgm:prSet presAssocID="{78752DEF-DBCF-4A36-BACC-8C8BC384AF3E}" presName="spaceRect" presStyleCnt="0"/>
      <dgm:spPr/>
    </dgm:pt>
    <dgm:pt modelId="{B1AF19F0-5273-4BF9-9C32-F5FF2AAFF577}" type="pres">
      <dgm:prSet presAssocID="{78752DEF-DBCF-4A36-BACC-8C8BC384AF3E}" presName="parTx" presStyleLbl="revTx" presStyleIdx="4" presStyleCnt="6">
        <dgm:presLayoutVars>
          <dgm:chMax val="0"/>
          <dgm:chPref val="0"/>
        </dgm:presLayoutVars>
      </dgm:prSet>
      <dgm:spPr/>
    </dgm:pt>
    <dgm:pt modelId="{30616BA7-365C-49C9-8CE7-94AE9C70A351}" type="pres">
      <dgm:prSet presAssocID="{78752DEF-DBCF-4A36-BACC-8C8BC384AF3E}" presName="desTx" presStyleLbl="revTx" presStyleIdx="5" presStyleCnt="6">
        <dgm:presLayoutVars/>
      </dgm:prSet>
      <dgm:spPr/>
    </dgm:pt>
  </dgm:ptLst>
  <dgm:cxnLst>
    <dgm:cxn modelId="{8D211C09-1A3F-4470-AB67-019B3832D4B6}" srcId="{A5E92F4B-2B14-4893-8092-17B6CFD60EAD}" destId="{66E395AC-EC6F-4706-ABAB-9E7BBB7B2F02}" srcOrd="0" destOrd="0" parTransId="{05B51979-99B5-4223-AF47-E2882C44D473}" sibTransId="{7EF2D9B1-1823-4940-90B5-6B84BD0143BD}"/>
    <dgm:cxn modelId="{C42B3024-AA35-4569-93D1-74D2D54F7604}" type="presOf" srcId="{78752DEF-DBCF-4A36-BACC-8C8BC384AF3E}" destId="{B1AF19F0-5273-4BF9-9C32-F5FF2AAFF577}" srcOrd="0" destOrd="0" presId="urn:microsoft.com/office/officeart/2018/2/layout/IconVerticalSolidList"/>
    <dgm:cxn modelId="{3FB5F959-E5B2-4881-9FFD-9D16E47A31B5}" type="presOf" srcId="{B8A23BAD-F6F2-4980-B00D-FF00CB17FA9E}" destId="{25064F74-8F6C-47B4-AD84-E90CCBF6EC20}" srcOrd="0" destOrd="0" presId="urn:microsoft.com/office/officeart/2018/2/layout/IconVerticalSolidList"/>
    <dgm:cxn modelId="{C3B9427C-9B0B-4BFD-B27B-B36AC080D2AF}" type="presOf" srcId="{66E395AC-EC6F-4706-ABAB-9E7BBB7B2F02}" destId="{9DB5E00F-A4C8-4BE0-A9EA-6C2785A46552}" srcOrd="0" destOrd="0" presId="urn:microsoft.com/office/officeart/2018/2/layout/IconVerticalSolidList"/>
    <dgm:cxn modelId="{04255D91-9D78-43D6-8806-99453388EE45}" type="presOf" srcId="{509A353B-572C-43AA-9483-8915919E5995}" destId="{30616BA7-365C-49C9-8CE7-94AE9C70A351}" srcOrd="0" destOrd="0" presId="urn:microsoft.com/office/officeart/2018/2/layout/IconVerticalSolidList"/>
    <dgm:cxn modelId="{80F5E59C-FF88-4DC8-9EE9-C309D3C7BFD9}" type="presOf" srcId="{A5E92F4B-2B14-4893-8092-17B6CFD60EAD}" destId="{BECA5ACE-300F-42DA-9F9E-0E3EE4EFE85F}" srcOrd="0" destOrd="0" presId="urn:microsoft.com/office/officeart/2018/2/layout/IconVerticalSolidList"/>
    <dgm:cxn modelId="{ED1C8AAA-2703-4044-810E-1B9ADE4927ED}" type="presOf" srcId="{F44634B9-A474-4D74-9687-709EEDB13B55}" destId="{3D0CFA95-2875-47AC-B1D1-CB0AA63B3297}" srcOrd="0" destOrd="0" presId="urn:microsoft.com/office/officeart/2018/2/layout/IconVerticalSolidList"/>
    <dgm:cxn modelId="{61AF9FB2-536B-4980-AF26-738C5EC547F6}" srcId="{E6912B2F-8774-4733-B645-D232A70EBD26}" destId="{F44634B9-A474-4D74-9687-709EEDB13B55}" srcOrd="0" destOrd="0" parTransId="{BF3446F1-BD54-4209-9A3E-99238367DC8C}" sibTransId="{90B2C3E6-3583-46ED-B5FB-A7F696826D46}"/>
    <dgm:cxn modelId="{DA7FA0BA-11DD-4687-AF73-114EA5F72F2D}" type="presOf" srcId="{FA117B38-43EE-437C-AEDC-684EFFBF9A4C}" destId="{30616BA7-365C-49C9-8CE7-94AE9C70A351}" srcOrd="0" destOrd="1" presId="urn:microsoft.com/office/officeart/2018/2/layout/IconVerticalSolidList"/>
    <dgm:cxn modelId="{E25F70C2-14D8-40CC-9170-21E0E4B30195}" srcId="{78752DEF-DBCF-4A36-BACC-8C8BC384AF3E}" destId="{509A353B-572C-43AA-9483-8915919E5995}" srcOrd="0" destOrd="0" parTransId="{EEE7A5CA-DBC9-48B0-89CE-4D65500859AC}" sibTransId="{623B9978-E367-4108-A756-F271FFA938D8}"/>
    <dgm:cxn modelId="{306148C8-B4FE-4D8D-907C-94C4C449A6F8}" srcId="{78752DEF-DBCF-4A36-BACC-8C8BC384AF3E}" destId="{FA117B38-43EE-437C-AEDC-684EFFBF9A4C}" srcOrd="1" destOrd="0" parTransId="{7C66DC0E-46D0-459C-96FE-CCB0C8DC981F}" sibTransId="{CCD6CAB2-D7C1-443B-B49C-24C361E2D35A}"/>
    <dgm:cxn modelId="{A467F4D4-4F4B-466C-B17B-41796AD36ED2}" srcId="{B8A23BAD-F6F2-4980-B00D-FF00CB17FA9E}" destId="{E6912B2F-8774-4733-B645-D232A70EBD26}" srcOrd="1" destOrd="0" parTransId="{FDB01DBC-EB30-4D67-AAE9-5C5FCC757E3B}" sibTransId="{AD856BB9-49DF-45E0-8C78-71323DA7289B}"/>
    <dgm:cxn modelId="{0ACCF3DC-56C8-470F-A538-3624E56513BB}" srcId="{B8A23BAD-F6F2-4980-B00D-FF00CB17FA9E}" destId="{A5E92F4B-2B14-4893-8092-17B6CFD60EAD}" srcOrd="0" destOrd="0" parTransId="{D9465F17-BF59-40CF-B114-5B1070CF9B75}" sibTransId="{D66C8243-0014-4BF9-8ACA-D978D4492AD0}"/>
    <dgm:cxn modelId="{CFA60FE7-9FC3-4920-8ED4-14ADEACC9527}" type="presOf" srcId="{E6912B2F-8774-4733-B645-D232A70EBD26}" destId="{CD6B57CC-BE93-4C21-AE49-0D8B51342B43}" srcOrd="0" destOrd="0" presId="urn:microsoft.com/office/officeart/2018/2/layout/IconVerticalSolidList"/>
    <dgm:cxn modelId="{2532D7EE-EAC0-4C15-868C-FEBF3C42E369}" srcId="{B8A23BAD-F6F2-4980-B00D-FF00CB17FA9E}" destId="{78752DEF-DBCF-4A36-BACC-8C8BC384AF3E}" srcOrd="2" destOrd="0" parTransId="{E686B334-41AF-4195-87A3-56997B636415}" sibTransId="{2BD7ED7C-743B-4D10-834D-CCF27FE4D16B}"/>
    <dgm:cxn modelId="{4C9B132F-D48B-4518-8F65-AD92AC9D7F82}" type="presParOf" srcId="{25064F74-8F6C-47B4-AD84-E90CCBF6EC20}" destId="{0B2F1454-7982-4795-8791-B1E13AF5DBA2}" srcOrd="0" destOrd="0" presId="urn:microsoft.com/office/officeart/2018/2/layout/IconVerticalSolidList"/>
    <dgm:cxn modelId="{8311C6B6-9EB8-4774-9EFF-F23078077AE7}" type="presParOf" srcId="{0B2F1454-7982-4795-8791-B1E13AF5DBA2}" destId="{6450215C-4044-4831-A0C4-427001B0FEEF}" srcOrd="0" destOrd="0" presId="urn:microsoft.com/office/officeart/2018/2/layout/IconVerticalSolidList"/>
    <dgm:cxn modelId="{0B398497-E914-4C7D-ABD9-BB8584F8456D}" type="presParOf" srcId="{0B2F1454-7982-4795-8791-B1E13AF5DBA2}" destId="{9C5973AA-EC8E-4D73-A4B8-22E43B3E6723}" srcOrd="1" destOrd="0" presId="urn:microsoft.com/office/officeart/2018/2/layout/IconVerticalSolidList"/>
    <dgm:cxn modelId="{518EC114-5A74-47AE-8184-B43EEDCF557E}" type="presParOf" srcId="{0B2F1454-7982-4795-8791-B1E13AF5DBA2}" destId="{D1C4DDE9-46F4-4223-BADA-37983ECB821C}" srcOrd="2" destOrd="0" presId="urn:microsoft.com/office/officeart/2018/2/layout/IconVerticalSolidList"/>
    <dgm:cxn modelId="{33214D1B-36EE-42A2-B598-EAB22CD23566}" type="presParOf" srcId="{0B2F1454-7982-4795-8791-B1E13AF5DBA2}" destId="{BECA5ACE-300F-42DA-9F9E-0E3EE4EFE85F}" srcOrd="3" destOrd="0" presId="urn:microsoft.com/office/officeart/2018/2/layout/IconVerticalSolidList"/>
    <dgm:cxn modelId="{64415AFD-ED3A-46D3-9569-B306DEBAFAF3}" type="presParOf" srcId="{0B2F1454-7982-4795-8791-B1E13AF5DBA2}" destId="{9DB5E00F-A4C8-4BE0-A9EA-6C2785A46552}" srcOrd="4" destOrd="0" presId="urn:microsoft.com/office/officeart/2018/2/layout/IconVerticalSolidList"/>
    <dgm:cxn modelId="{CC22B46E-B86B-4FD4-A3E5-E9D567CC93C5}" type="presParOf" srcId="{25064F74-8F6C-47B4-AD84-E90CCBF6EC20}" destId="{3F692AC2-472D-4F42-8C7F-7CA3FC952C00}" srcOrd="1" destOrd="0" presId="urn:microsoft.com/office/officeart/2018/2/layout/IconVerticalSolidList"/>
    <dgm:cxn modelId="{92A1012B-8364-40CF-80AF-212322C4D689}" type="presParOf" srcId="{25064F74-8F6C-47B4-AD84-E90CCBF6EC20}" destId="{869D0FB5-3B43-4A12-94C9-CEF0B999C68F}" srcOrd="2" destOrd="0" presId="urn:microsoft.com/office/officeart/2018/2/layout/IconVerticalSolidList"/>
    <dgm:cxn modelId="{5871EA4A-E97F-4C4D-830E-95E3528EA830}" type="presParOf" srcId="{869D0FB5-3B43-4A12-94C9-CEF0B999C68F}" destId="{39320F29-8B52-4823-AC30-3B066B05998E}" srcOrd="0" destOrd="0" presId="urn:microsoft.com/office/officeart/2018/2/layout/IconVerticalSolidList"/>
    <dgm:cxn modelId="{37749D24-2964-44AC-8C3F-F0B131D99E6C}" type="presParOf" srcId="{869D0FB5-3B43-4A12-94C9-CEF0B999C68F}" destId="{642A9432-3C51-441A-B803-36E2307D99E3}" srcOrd="1" destOrd="0" presId="urn:microsoft.com/office/officeart/2018/2/layout/IconVerticalSolidList"/>
    <dgm:cxn modelId="{DE9DF4AB-118B-43E8-B90F-D8A0DC1BABAC}" type="presParOf" srcId="{869D0FB5-3B43-4A12-94C9-CEF0B999C68F}" destId="{94CF1DB1-654F-472C-8794-FBD563103712}" srcOrd="2" destOrd="0" presId="urn:microsoft.com/office/officeart/2018/2/layout/IconVerticalSolidList"/>
    <dgm:cxn modelId="{CD1DC41A-F461-4969-8C81-A221DCFC7C5D}" type="presParOf" srcId="{869D0FB5-3B43-4A12-94C9-CEF0B999C68F}" destId="{CD6B57CC-BE93-4C21-AE49-0D8B51342B43}" srcOrd="3" destOrd="0" presId="urn:microsoft.com/office/officeart/2018/2/layout/IconVerticalSolidList"/>
    <dgm:cxn modelId="{87BF7D56-4EA6-4695-979E-EE915A7283E2}" type="presParOf" srcId="{869D0FB5-3B43-4A12-94C9-CEF0B999C68F}" destId="{3D0CFA95-2875-47AC-B1D1-CB0AA63B3297}" srcOrd="4" destOrd="0" presId="urn:microsoft.com/office/officeart/2018/2/layout/IconVerticalSolidList"/>
    <dgm:cxn modelId="{414DEBE6-5FDC-4FCE-AA72-0DCA1B323D88}" type="presParOf" srcId="{25064F74-8F6C-47B4-AD84-E90CCBF6EC20}" destId="{341CD7CD-3E9D-4C86-A0E3-C1131CBBA5F9}" srcOrd="3" destOrd="0" presId="urn:microsoft.com/office/officeart/2018/2/layout/IconVerticalSolidList"/>
    <dgm:cxn modelId="{327459FE-1760-485D-9C3C-0B8BD1BE44E6}" type="presParOf" srcId="{25064F74-8F6C-47B4-AD84-E90CCBF6EC20}" destId="{53B8FD86-8CCE-45C6-A113-7F82BA645C8D}" srcOrd="4" destOrd="0" presId="urn:microsoft.com/office/officeart/2018/2/layout/IconVerticalSolidList"/>
    <dgm:cxn modelId="{AF752726-3B5F-4E03-BEC4-03A1025C56C6}" type="presParOf" srcId="{53B8FD86-8CCE-45C6-A113-7F82BA645C8D}" destId="{FF3EF178-5AC2-4F4E-9F30-091F5AC39F1E}" srcOrd="0" destOrd="0" presId="urn:microsoft.com/office/officeart/2018/2/layout/IconVerticalSolidList"/>
    <dgm:cxn modelId="{53CF694E-2EA9-4982-B3EF-05C851D5F40C}" type="presParOf" srcId="{53B8FD86-8CCE-45C6-A113-7F82BA645C8D}" destId="{07B16EC5-FD1E-40C8-B2FF-F22BCAB627E4}" srcOrd="1" destOrd="0" presId="urn:microsoft.com/office/officeart/2018/2/layout/IconVerticalSolidList"/>
    <dgm:cxn modelId="{05DFDB1B-614F-4804-9D1D-7D2F2AB1FDAF}" type="presParOf" srcId="{53B8FD86-8CCE-45C6-A113-7F82BA645C8D}" destId="{521B2A20-F671-4856-8068-6297C18A17E8}" srcOrd="2" destOrd="0" presId="urn:microsoft.com/office/officeart/2018/2/layout/IconVerticalSolidList"/>
    <dgm:cxn modelId="{7A35EFD6-6FE0-4F69-B9E7-AEBDF60E1199}" type="presParOf" srcId="{53B8FD86-8CCE-45C6-A113-7F82BA645C8D}" destId="{B1AF19F0-5273-4BF9-9C32-F5FF2AAFF577}" srcOrd="3" destOrd="0" presId="urn:microsoft.com/office/officeart/2018/2/layout/IconVerticalSolidList"/>
    <dgm:cxn modelId="{793003FE-A5E4-4076-A02A-AAF3947AF940}" type="presParOf" srcId="{53B8FD86-8CCE-45C6-A113-7F82BA645C8D}" destId="{30616BA7-365C-49C9-8CE7-94AE9C70A3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19170-0E6F-4DF1-ADFC-2451D3551919}">
      <dsp:nvSpPr>
        <dsp:cNvPr id="0" name=""/>
        <dsp:cNvSpPr/>
      </dsp:nvSpPr>
      <dsp:spPr>
        <a:xfrm>
          <a:off x="817687" y="1592946"/>
          <a:ext cx="1235250" cy="1235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E64E7-2BFC-4FE1-93AB-3C29790C7C58}">
      <dsp:nvSpPr>
        <dsp:cNvPr id="0" name=""/>
        <dsp:cNvSpPr/>
      </dsp:nvSpPr>
      <dsp:spPr>
        <a:xfrm>
          <a:off x="62812" y="3173453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j-lt"/>
            </a:rPr>
            <a:t>Vision Machine Learning</a:t>
          </a:r>
        </a:p>
      </dsp:txBody>
      <dsp:txXfrm>
        <a:off x="62812" y="3173453"/>
        <a:ext cx="2745000" cy="720000"/>
      </dsp:txXfrm>
    </dsp:sp>
    <dsp:sp modelId="{A6C21688-A69B-4A32-BC60-A7930A8E7D3D}">
      <dsp:nvSpPr>
        <dsp:cNvPr id="0" name=""/>
        <dsp:cNvSpPr/>
      </dsp:nvSpPr>
      <dsp:spPr>
        <a:xfrm>
          <a:off x="4043062" y="1592946"/>
          <a:ext cx="1235250" cy="1235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41792-1292-4BC6-AD5A-5AAE9567E3CE}">
      <dsp:nvSpPr>
        <dsp:cNvPr id="0" name=""/>
        <dsp:cNvSpPr/>
      </dsp:nvSpPr>
      <dsp:spPr>
        <a:xfrm>
          <a:off x="3288187" y="3173453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j-lt"/>
            </a:rPr>
            <a:t>Biological Classifications and Applications</a:t>
          </a:r>
        </a:p>
      </dsp:txBody>
      <dsp:txXfrm>
        <a:off x="3288187" y="3173453"/>
        <a:ext cx="274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B5397-F6D2-4909-B98F-44AF9B2D739C}">
      <dsp:nvSpPr>
        <dsp:cNvPr id="0" name=""/>
        <dsp:cNvSpPr/>
      </dsp:nvSpPr>
      <dsp:spPr>
        <a:xfrm>
          <a:off x="0" y="887"/>
          <a:ext cx="6367396" cy="13877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17000-FF75-4D2C-9222-452AB711679F}">
      <dsp:nvSpPr>
        <dsp:cNvPr id="0" name=""/>
        <dsp:cNvSpPr/>
      </dsp:nvSpPr>
      <dsp:spPr>
        <a:xfrm>
          <a:off x="414004" y="318390"/>
          <a:ext cx="752734" cy="7527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D6C5E-06D1-443C-BB25-CE96C508FE78}">
      <dsp:nvSpPr>
        <dsp:cNvPr id="0" name=""/>
        <dsp:cNvSpPr/>
      </dsp:nvSpPr>
      <dsp:spPr>
        <a:xfrm>
          <a:off x="1580742" y="10453"/>
          <a:ext cx="4786653" cy="136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844" tIns="144844" rIns="144844" bIns="1448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oudy Old Style"/>
            </a:rPr>
            <a:t>Artificial Intelligence</a:t>
          </a:r>
          <a:endParaRPr lang="en-US" sz="2500" kern="1200"/>
        </a:p>
      </dsp:txBody>
      <dsp:txXfrm>
        <a:off x="1580742" y="10453"/>
        <a:ext cx="4786653" cy="1368608"/>
      </dsp:txXfrm>
    </dsp:sp>
    <dsp:sp modelId="{EDDB2F82-38ED-4BBF-97AE-D226FAFBD678}">
      <dsp:nvSpPr>
        <dsp:cNvPr id="0" name=""/>
        <dsp:cNvSpPr/>
      </dsp:nvSpPr>
      <dsp:spPr>
        <a:xfrm>
          <a:off x="351289" y="1866129"/>
          <a:ext cx="5849408" cy="9865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BCE26-C19F-4EFA-99EA-96B7DBFAC34E}">
      <dsp:nvSpPr>
        <dsp:cNvPr id="0" name=""/>
        <dsp:cNvSpPr/>
      </dsp:nvSpPr>
      <dsp:spPr>
        <a:xfrm>
          <a:off x="541144" y="2007193"/>
          <a:ext cx="796491" cy="7527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8A312-757C-42C3-B39A-69C2B6E41B11}">
      <dsp:nvSpPr>
        <dsp:cNvPr id="0" name=""/>
        <dsp:cNvSpPr/>
      </dsp:nvSpPr>
      <dsp:spPr>
        <a:xfrm>
          <a:off x="1321748" y="1730780"/>
          <a:ext cx="4786653" cy="136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844" tIns="144844" rIns="144844" bIns="1448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oudy Old Style"/>
            </a:rPr>
            <a:t>Machine Learning</a:t>
          </a:r>
          <a:endParaRPr lang="en-US" sz="2500" kern="1200"/>
        </a:p>
      </dsp:txBody>
      <dsp:txXfrm>
        <a:off x="1321748" y="1730780"/>
        <a:ext cx="4786653" cy="1368608"/>
      </dsp:txXfrm>
    </dsp:sp>
    <dsp:sp modelId="{8B602A27-CD80-4ACC-8643-D7F649608D1E}">
      <dsp:nvSpPr>
        <dsp:cNvPr id="0" name=""/>
        <dsp:cNvSpPr/>
      </dsp:nvSpPr>
      <dsp:spPr>
        <a:xfrm>
          <a:off x="858079" y="3676593"/>
          <a:ext cx="4183124" cy="651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A4E05-88C8-47C2-95C2-AC06ADAA0551}">
      <dsp:nvSpPr>
        <dsp:cNvPr id="0" name=""/>
        <dsp:cNvSpPr/>
      </dsp:nvSpPr>
      <dsp:spPr>
        <a:xfrm>
          <a:off x="926390" y="3827205"/>
          <a:ext cx="512567" cy="4993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BEB2E-0B3C-41BD-84CA-4CE6C18BF440}">
      <dsp:nvSpPr>
        <dsp:cNvPr id="0" name=""/>
        <dsp:cNvSpPr/>
      </dsp:nvSpPr>
      <dsp:spPr>
        <a:xfrm>
          <a:off x="1046654" y="3441541"/>
          <a:ext cx="4786653" cy="136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844" tIns="144844" rIns="144844" bIns="1448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oudy Old Style"/>
            </a:rPr>
            <a:t>     Vision Machine Learning</a:t>
          </a:r>
          <a:endParaRPr lang="en-US" sz="2500" kern="1200"/>
        </a:p>
      </dsp:txBody>
      <dsp:txXfrm>
        <a:off x="1046654" y="3441541"/>
        <a:ext cx="4786653" cy="1368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E5C31-192C-4399-A6EC-78924000B4A6}">
      <dsp:nvSpPr>
        <dsp:cNvPr id="0" name=""/>
        <dsp:cNvSpPr/>
      </dsp:nvSpPr>
      <dsp:spPr>
        <a:xfrm>
          <a:off x="1318131" y="409547"/>
          <a:ext cx="1384447" cy="13844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C869F-4CFD-46EC-A42A-9E53EC9CA4C6}">
      <dsp:nvSpPr>
        <dsp:cNvPr id="0" name=""/>
        <dsp:cNvSpPr/>
      </dsp:nvSpPr>
      <dsp:spPr>
        <a:xfrm>
          <a:off x="472080" y="2189253"/>
          <a:ext cx="30765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Goudy Old Style"/>
            </a:rPr>
            <a:t>Enhance</a:t>
          </a:r>
          <a:r>
            <a:rPr lang="en-US" sz="1500" kern="1200">
              <a:latin typeface="Goudy Old Style"/>
            </a:rPr>
            <a:t> ability to identify health problems using technology</a:t>
          </a:r>
          <a:endParaRPr lang="en-US" sz="1500" kern="1200"/>
        </a:p>
      </dsp:txBody>
      <dsp:txXfrm>
        <a:off x="472080" y="2189253"/>
        <a:ext cx="3076549" cy="720000"/>
      </dsp:txXfrm>
    </dsp:sp>
    <dsp:sp modelId="{0DBF6EBE-8E9B-43B4-80A6-942AAA659552}">
      <dsp:nvSpPr>
        <dsp:cNvPr id="0" name=""/>
        <dsp:cNvSpPr/>
      </dsp:nvSpPr>
      <dsp:spPr>
        <a:xfrm>
          <a:off x="4933077" y="409547"/>
          <a:ext cx="1384447" cy="13844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2EDE1-57B0-42CF-B1CD-A9DA94C80033}">
      <dsp:nvSpPr>
        <dsp:cNvPr id="0" name=""/>
        <dsp:cNvSpPr/>
      </dsp:nvSpPr>
      <dsp:spPr>
        <a:xfrm>
          <a:off x="4087026" y="2189253"/>
          <a:ext cx="30765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</a:t>
          </a:r>
          <a:r>
            <a:rPr lang="en-US" sz="1500" kern="1200">
              <a:latin typeface="Goudy Old Style"/>
            </a:rPr>
            <a:t> a program that can be used by medical professionals to assist in the process</a:t>
          </a:r>
          <a:endParaRPr lang="en-US" sz="1500" kern="1200"/>
        </a:p>
      </dsp:txBody>
      <dsp:txXfrm>
        <a:off x="4087026" y="2189253"/>
        <a:ext cx="3076549" cy="720000"/>
      </dsp:txXfrm>
    </dsp:sp>
    <dsp:sp modelId="{42C7394C-E241-4549-8808-C212ED083E11}">
      <dsp:nvSpPr>
        <dsp:cNvPr id="0" name=""/>
        <dsp:cNvSpPr/>
      </dsp:nvSpPr>
      <dsp:spPr>
        <a:xfrm>
          <a:off x="3125604" y="3678391"/>
          <a:ext cx="1384447" cy="13844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E0144-963B-4A90-AFEF-861A0AC1C0C0}">
      <dsp:nvSpPr>
        <dsp:cNvPr id="0" name=""/>
        <dsp:cNvSpPr/>
      </dsp:nvSpPr>
      <dsp:spPr>
        <a:xfrm>
          <a:off x="2279553" y="5458097"/>
          <a:ext cx="30765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Goudy Old Style"/>
            </a:rPr>
            <a:t>Revolutionize</a:t>
          </a:r>
          <a:r>
            <a:rPr lang="en-US" sz="1500" kern="1200">
              <a:latin typeface="Goudy Old Style"/>
            </a:rPr>
            <a:t> the way health screenings are conducted</a:t>
          </a:r>
          <a:endParaRPr lang="en-US" sz="1500" kern="1200"/>
        </a:p>
      </dsp:txBody>
      <dsp:txXfrm>
        <a:off x="2279553" y="5458097"/>
        <a:ext cx="307654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F6C7C-AED6-4E8E-BBD5-2DEA40C1DEEB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E6CED-9B7B-456F-BBBD-1B31C37A9573}">
      <dsp:nvSpPr>
        <dsp:cNvPr id="0" name=""/>
        <dsp:cNvSpPr/>
      </dsp:nvSpPr>
      <dsp:spPr>
        <a:xfrm>
          <a:off x="0" y="0"/>
          <a:ext cx="6096000" cy="274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just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>
              <a:latin typeface="+mj-lt"/>
            </a:rPr>
            <a:t>Historically machine learning in biological settings has been restricted by lack of data.</a:t>
          </a:r>
        </a:p>
      </dsp:txBody>
      <dsp:txXfrm>
        <a:off x="0" y="0"/>
        <a:ext cx="6096000" cy="2743199"/>
      </dsp:txXfrm>
    </dsp:sp>
    <dsp:sp modelId="{90991BEE-BBD4-4D3B-950A-FA453CAA8DE0}">
      <dsp:nvSpPr>
        <dsp:cNvPr id="0" name=""/>
        <dsp:cNvSpPr/>
      </dsp:nvSpPr>
      <dsp:spPr>
        <a:xfrm>
          <a:off x="0" y="2743199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2104F-DB07-4A64-AB49-C8342E3D214E}">
      <dsp:nvSpPr>
        <dsp:cNvPr id="0" name=""/>
        <dsp:cNvSpPr/>
      </dsp:nvSpPr>
      <dsp:spPr>
        <a:xfrm>
          <a:off x="0" y="2743199"/>
          <a:ext cx="6096000" cy="274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just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>
              <a:latin typeface="+mj-lt"/>
            </a:rPr>
            <a:t>However, we can now produce accurate and deployable models with less data sets.</a:t>
          </a:r>
        </a:p>
      </dsp:txBody>
      <dsp:txXfrm>
        <a:off x="0" y="2743199"/>
        <a:ext cx="6096000" cy="27431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33F16-A0FD-4B89-8E45-760CB6A93CD7}">
      <dsp:nvSpPr>
        <dsp:cNvPr id="0" name=""/>
        <dsp:cNvSpPr/>
      </dsp:nvSpPr>
      <dsp:spPr>
        <a:xfrm>
          <a:off x="0" y="2743200"/>
          <a:ext cx="60960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825D6-544B-40BD-A5BC-A2D2A8C92852}">
      <dsp:nvSpPr>
        <dsp:cNvPr id="0" name=""/>
        <dsp:cNvSpPr/>
      </dsp:nvSpPr>
      <dsp:spPr>
        <a:xfrm rot="8100000">
          <a:off x="79707" y="644138"/>
          <a:ext cx="379588" cy="379588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D9826-D8DF-4841-99C0-FEEDFC0DBB57}">
      <dsp:nvSpPr>
        <dsp:cNvPr id="0" name=""/>
        <dsp:cNvSpPr/>
      </dsp:nvSpPr>
      <dsp:spPr>
        <a:xfrm>
          <a:off x="121876" y="686307"/>
          <a:ext cx="295250" cy="2952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4CD24-8B35-4A1A-9E4E-656850BE2EA6}">
      <dsp:nvSpPr>
        <dsp:cNvPr id="0" name=""/>
        <dsp:cNvSpPr/>
      </dsp:nvSpPr>
      <dsp:spPr>
        <a:xfrm>
          <a:off x="537911" y="1119225"/>
          <a:ext cx="1913089" cy="1623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kern="1200">
              <a:latin typeface="Goudy Old Style"/>
            </a:rPr>
            <a:t>"</a:t>
          </a:r>
          <a:r>
            <a:rPr lang="en-US" sz="1500" b="0" i="0" kern="1200"/>
            <a:t>Attention is All </a:t>
          </a:r>
          <a:r>
            <a:rPr lang="en-US" sz="1500" b="0" i="0" kern="1200">
              <a:latin typeface="Goudy Old Style"/>
            </a:rPr>
            <a:t>You Need</a:t>
          </a:r>
          <a:r>
            <a:rPr lang="en-US" sz="1500" b="0" i="1" kern="1200"/>
            <a:t>"</a:t>
          </a:r>
          <a:r>
            <a:rPr lang="en-US" sz="1500" b="0" kern="1200">
              <a:latin typeface="Goudy Old Style"/>
            </a:rPr>
            <a:t> proposes the "transformer"</a:t>
          </a:r>
          <a:endParaRPr lang="en-US" sz="1500" b="0" kern="1200"/>
        </a:p>
      </dsp:txBody>
      <dsp:txXfrm>
        <a:off x="537911" y="1119225"/>
        <a:ext cx="1913089" cy="1623974"/>
      </dsp:txXfrm>
    </dsp:sp>
    <dsp:sp modelId="{E33B8107-33EE-43B9-B7D2-7E8B55B04C56}">
      <dsp:nvSpPr>
        <dsp:cNvPr id="0" name=""/>
        <dsp:cNvSpPr/>
      </dsp:nvSpPr>
      <dsp:spPr>
        <a:xfrm>
          <a:off x="537911" y="548639"/>
          <a:ext cx="1913089" cy="57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2017</a:t>
          </a:r>
        </a:p>
      </dsp:txBody>
      <dsp:txXfrm>
        <a:off x="537911" y="548639"/>
        <a:ext cx="1913089" cy="570585"/>
      </dsp:txXfrm>
    </dsp:sp>
    <dsp:sp modelId="{784859EC-514A-4067-B6ED-71442F41DF8C}">
      <dsp:nvSpPr>
        <dsp:cNvPr id="0" name=""/>
        <dsp:cNvSpPr/>
      </dsp:nvSpPr>
      <dsp:spPr>
        <a:xfrm>
          <a:off x="269502" y="1119225"/>
          <a:ext cx="0" cy="1623974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8D778-BFA3-4D13-ACC6-E5FFD99D91E4}">
      <dsp:nvSpPr>
        <dsp:cNvPr id="0" name=""/>
        <dsp:cNvSpPr/>
      </dsp:nvSpPr>
      <dsp:spPr>
        <a:xfrm>
          <a:off x="238071" y="2691847"/>
          <a:ext cx="96627" cy="1027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A350-3473-48B7-8018-7CC08E5D8253}">
      <dsp:nvSpPr>
        <dsp:cNvPr id="0" name=""/>
        <dsp:cNvSpPr/>
      </dsp:nvSpPr>
      <dsp:spPr>
        <a:xfrm rot="18900000">
          <a:off x="1294343" y="4462672"/>
          <a:ext cx="379588" cy="379588"/>
        </a:xfrm>
        <a:prstGeom prst="teardrop">
          <a:avLst>
            <a:gd name="adj" fmla="val 115000"/>
          </a:avLst>
        </a:prstGeom>
        <a:solidFill>
          <a:schemeClr val="accent2">
            <a:hueOff val="3066704"/>
            <a:satOff val="2970"/>
            <a:lumOff val="-1438"/>
            <a:alphaOff val="0"/>
          </a:schemeClr>
        </a:solidFill>
        <a:ln w="12700" cap="flat" cmpd="sng" algn="ctr">
          <a:solidFill>
            <a:schemeClr val="accent2">
              <a:hueOff val="3066704"/>
              <a:satOff val="2970"/>
              <a:lumOff val="-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0700E-D769-476A-B363-6C7827C8233A}">
      <dsp:nvSpPr>
        <dsp:cNvPr id="0" name=""/>
        <dsp:cNvSpPr/>
      </dsp:nvSpPr>
      <dsp:spPr>
        <a:xfrm>
          <a:off x="1336512" y="4504841"/>
          <a:ext cx="295250" cy="2952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7749D-ABD0-45DF-9E8C-04E3D86B5477}">
      <dsp:nvSpPr>
        <dsp:cNvPr id="0" name=""/>
        <dsp:cNvSpPr/>
      </dsp:nvSpPr>
      <dsp:spPr>
        <a:xfrm>
          <a:off x="1752547" y="2743200"/>
          <a:ext cx="1913089" cy="1623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Goudy Old Style"/>
            </a:rPr>
            <a:t>"</a:t>
          </a:r>
          <a:r>
            <a:rPr lang="en-US" sz="1500" b="0" kern="1200">
              <a:latin typeface="Goudy Old Style"/>
            </a:rPr>
            <a:t>An Image is Worth 16x16 Words" takes the base transformer and applies it to computer vision</a:t>
          </a:r>
          <a:endParaRPr lang="en-US" sz="1500" b="0" kern="1200"/>
        </a:p>
      </dsp:txBody>
      <dsp:txXfrm>
        <a:off x="1752547" y="2743200"/>
        <a:ext cx="1913089" cy="1623974"/>
      </dsp:txXfrm>
    </dsp:sp>
    <dsp:sp modelId="{5C263E80-2CD2-4D65-A685-4E02C831466D}">
      <dsp:nvSpPr>
        <dsp:cNvPr id="0" name=""/>
        <dsp:cNvSpPr/>
      </dsp:nvSpPr>
      <dsp:spPr>
        <a:xfrm>
          <a:off x="1752547" y="4367174"/>
          <a:ext cx="1913089" cy="57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2021</a:t>
          </a:r>
        </a:p>
      </dsp:txBody>
      <dsp:txXfrm>
        <a:off x="1752547" y="4367174"/>
        <a:ext cx="1913089" cy="570585"/>
      </dsp:txXfrm>
    </dsp:sp>
    <dsp:sp modelId="{64F360B8-2913-43F3-BDEB-7E0988E1B62E}">
      <dsp:nvSpPr>
        <dsp:cNvPr id="0" name=""/>
        <dsp:cNvSpPr/>
      </dsp:nvSpPr>
      <dsp:spPr>
        <a:xfrm>
          <a:off x="1484137" y="2743200"/>
          <a:ext cx="0" cy="1623974"/>
        </a:xfrm>
        <a:prstGeom prst="line">
          <a:avLst/>
        </a:prstGeom>
        <a:noFill/>
        <a:ln w="12700" cap="flat" cmpd="sng" algn="ctr">
          <a:solidFill>
            <a:schemeClr val="accent2">
              <a:hueOff val="2300028"/>
              <a:satOff val="2228"/>
              <a:lumOff val="-107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D3957-42D8-4B1C-BE98-ACFD4BA3A7DF}">
      <dsp:nvSpPr>
        <dsp:cNvPr id="0" name=""/>
        <dsp:cNvSpPr/>
      </dsp:nvSpPr>
      <dsp:spPr>
        <a:xfrm>
          <a:off x="1452706" y="2691847"/>
          <a:ext cx="96627" cy="102705"/>
        </a:xfrm>
        <a:prstGeom prst="ellipse">
          <a:avLst/>
        </a:prstGeom>
        <a:solidFill>
          <a:schemeClr val="accent2">
            <a:hueOff val="2300028"/>
            <a:satOff val="2228"/>
            <a:lumOff val="-107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E24C5-2984-4F99-BF18-40D30AD581A7}">
      <dsp:nvSpPr>
        <dsp:cNvPr id="0" name=""/>
        <dsp:cNvSpPr/>
      </dsp:nvSpPr>
      <dsp:spPr>
        <a:xfrm rot="8100000">
          <a:off x="2508978" y="644138"/>
          <a:ext cx="379588" cy="379588"/>
        </a:xfrm>
        <a:prstGeom prst="teardrop">
          <a:avLst>
            <a:gd name="adj" fmla="val 115000"/>
          </a:avLst>
        </a:prstGeom>
        <a:solidFill>
          <a:schemeClr val="accent2">
            <a:hueOff val="6133409"/>
            <a:satOff val="5940"/>
            <a:lumOff val="-2876"/>
            <a:alphaOff val="0"/>
          </a:schemeClr>
        </a:solidFill>
        <a:ln w="12700" cap="flat" cmpd="sng" algn="ctr">
          <a:solidFill>
            <a:schemeClr val="accent2">
              <a:hueOff val="6133409"/>
              <a:satOff val="5940"/>
              <a:lumOff val="-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8929D-4351-4C6D-BD18-A7C09F9557CE}">
      <dsp:nvSpPr>
        <dsp:cNvPr id="0" name=""/>
        <dsp:cNvSpPr/>
      </dsp:nvSpPr>
      <dsp:spPr>
        <a:xfrm>
          <a:off x="2551147" y="686307"/>
          <a:ext cx="295250" cy="2952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35999-8D82-4B53-8F39-2B21A0E82E7C}">
      <dsp:nvSpPr>
        <dsp:cNvPr id="0" name=""/>
        <dsp:cNvSpPr/>
      </dsp:nvSpPr>
      <dsp:spPr>
        <a:xfrm>
          <a:off x="2967182" y="1119225"/>
          <a:ext cx="1913089" cy="1623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Goudy Old Style"/>
            </a:rPr>
            <a:t>"</a:t>
          </a:r>
          <a:r>
            <a:rPr lang="en-US" sz="1500" b="0" kern="1200"/>
            <a:t>Training Compact Transformers from Scratch in 30 Minutes with PyTorch</a:t>
          </a:r>
          <a:r>
            <a:rPr lang="en-US" sz="1500" b="0" kern="1200">
              <a:latin typeface="Goudy Old Style"/>
            </a:rPr>
            <a:t>"</a:t>
          </a:r>
          <a:endParaRPr lang="en-US" sz="1500" b="0" kern="1200"/>
        </a:p>
      </dsp:txBody>
      <dsp:txXfrm>
        <a:off x="2967182" y="1119225"/>
        <a:ext cx="1913089" cy="1623974"/>
      </dsp:txXfrm>
    </dsp:sp>
    <dsp:sp modelId="{3CB481AA-D820-4942-B6CB-56FE07E07A2B}">
      <dsp:nvSpPr>
        <dsp:cNvPr id="0" name=""/>
        <dsp:cNvSpPr/>
      </dsp:nvSpPr>
      <dsp:spPr>
        <a:xfrm>
          <a:off x="2967182" y="548639"/>
          <a:ext cx="1913089" cy="57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2021</a:t>
          </a:r>
        </a:p>
      </dsp:txBody>
      <dsp:txXfrm>
        <a:off x="2967182" y="548639"/>
        <a:ext cx="1913089" cy="570585"/>
      </dsp:txXfrm>
    </dsp:sp>
    <dsp:sp modelId="{E0992129-5C8D-4F0D-8680-7C7BDECF45FD}">
      <dsp:nvSpPr>
        <dsp:cNvPr id="0" name=""/>
        <dsp:cNvSpPr/>
      </dsp:nvSpPr>
      <dsp:spPr>
        <a:xfrm>
          <a:off x="2698772" y="1119225"/>
          <a:ext cx="0" cy="1623974"/>
        </a:xfrm>
        <a:prstGeom prst="line">
          <a:avLst/>
        </a:prstGeom>
        <a:noFill/>
        <a:ln w="12700" cap="flat" cmpd="sng" algn="ctr">
          <a:solidFill>
            <a:schemeClr val="accent2">
              <a:hueOff val="4600057"/>
              <a:satOff val="4455"/>
              <a:lumOff val="-2157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DFDC85-AE8C-45D8-B873-0FCD9F8D14E5}">
      <dsp:nvSpPr>
        <dsp:cNvPr id="0" name=""/>
        <dsp:cNvSpPr/>
      </dsp:nvSpPr>
      <dsp:spPr>
        <a:xfrm>
          <a:off x="2667342" y="2691847"/>
          <a:ext cx="96627" cy="102705"/>
        </a:xfrm>
        <a:prstGeom prst="ellipse">
          <a:avLst/>
        </a:prstGeom>
        <a:solidFill>
          <a:schemeClr val="accent2">
            <a:hueOff val="4600057"/>
            <a:satOff val="4455"/>
            <a:lumOff val="-215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5886E-D1B3-4D0D-8350-CBE4DB1506D7}">
      <dsp:nvSpPr>
        <dsp:cNvPr id="0" name=""/>
        <dsp:cNvSpPr/>
      </dsp:nvSpPr>
      <dsp:spPr>
        <a:xfrm rot="18900000">
          <a:off x="3723614" y="4462672"/>
          <a:ext cx="379588" cy="379588"/>
        </a:xfrm>
        <a:prstGeom prst="teardrop">
          <a:avLst>
            <a:gd name="adj" fmla="val 115000"/>
          </a:avLst>
        </a:prstGeom>
        <a:solidFill>
          <a:schemeClr val="accent2">
            <a:hueOff val="9200113"/>
            <a:satOff val="8910"/>
            <a:lumOff val="-4314"/>
            <a:alphaOff val="0"/>
          </a:schemeClr>
        </a:solidFill>
        <a:ln w="12700" cap="flat" cmpd="sng" algn="ctr">
          <a:solidFill>
            <a:schemeClr val="accent2">
              <a:hueOff val="9200113"/>
              <a:satOff val="8910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EDDF8-EFFB-4550-92A0-09EB61B382A9}">
      <dsp:nvSpPr>
        <dsp:cNvPr id="0" name=""/>
        <dsp:cNvSpPr/>
      </dsp:nvSpPr>
      <dsp:spPr>
        <a:xfrm>
          <a:off x="3765783" y="4504841"/>
          <a:ext cx="295250" cy="29525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020AA-F0CF-4860-B569-263DBEE7B723}">
      <dsp:nvSpPr>
        <dsp:cNvPr id="0" name=""/>
        <dsp:cNvSpPr/>
      </dsp:nvSpPr>
      <dsp:spPr>
        <a:xfrm>
          <a:off x="4181817" y="2743200"/>
          <a:ext cx="1913089" cy="1623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Goudy Old Style"/>
            </a:rPr>
            <a:t>Team 5 uses information from these papers to create a transformer to identify cervical cell cancer</a:t>
          </a:r>
          <a:endParaRPr lang="en-US" sz="1500" kern="1200"/>
        </a:p>
      </dsp:txBody>
      <dsp:txXfrm>
        <a:off x="4181817" y="2743200"/>
        <a:ext cx="1913089" cy="1623974"/>
      </dsp:txXfrm>
    </dsp:sp>
    <dsp:sp modelId="{3064B9B8-2646-4DC7-BFA3-79BA23473D24}">
      <dsp:nvSpPr>
        <dsp:cNvPr id="0" name=""/>
        <dsp:cNvSpPr/>
      </dsp:nvSpPr>
      <dsp:spPr>
        <a:xfrm>
          <a:off x="4181817" y="4367174"/>
          <a:ext cx="1913089" cy="57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2022</a:t>
          </a:r>
        </a:p>
      </dsp:txBody>
      <dsp:txXfrm>
        <a:off x="4181817" y="4367174"/>
        <a:ext cx="1913089" cy="570585"/>
      </dsp:txXfrm>
    </dsp:sp>
    <dsp:sp modelId="{72B1DDD6-52C0-4DAF-951A-D74BD87FBDBA}">
      <dsp:nvSpPr>
        <dsp:cNvPr id="0" name=""/>
        <dsp:cNvSpPr/>
      </dsp:nvSpPr>
      <dsp:spPr>
        <a:xfrm>
          <a:off x="3913408" y="2743200"/>
          <a:ext cx="0" cy="1623974"/>
        </a:xfrm>
        <a:prstGeom prst="line">
          <a:avLst/>
        </a:prstGeom>
        <a:noFill/>
        <a:ln w="12700" cap="flat" cmpd="sng" algn="ctr">
          <a:solidFill>
            <a:schemeClr val="accent2">
              <a:hueOff val="9200113"/>
              <a:satOff val="8910"/>
              <a:lumOff val="-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D87EC-AC2F-4226-8E60-E4CBAA2074BA}">
      <dsp:nvSpPr>
        <dsp:cNvPr id="0" name=""/>
        <dsp:cNvSpPr/>
      </dsp:nvSpPr>
      <dsp:spPr>
        <a:xfrm>
          <a:off x="3881977" y="2691847"/>
          <a:ext cx="96627" cy="102705"/>
        </a:xfrm>
        <a:prstGeom prst="ellipse">
          <a:avLst/>
        </a:prstGeom>
        <a:solidFill>
          <a:schemeClr val="accent2">
            <a:hueOff val="9200113"/>
            <a:satOff val="8910"/>
            <a:lumOff val="-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3AE8D-622A-43C1-AB90-07851B482E39}">
      <dsp:nvSpPr>
        <dsp:cNvPr id="0" name=""/>
        <dsp:cNvSpPr/>
      </dsp:nvSpPr>
      <dsp:spPr>
        <a:xfrm>
          <a:off x="0" y="667"/>
          <a:ext cx="6096000" cy="15626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82899-A54D-40EB-9A51-67BCF47A395E}">
      <dsp:nvSpPr>
        <dsp:cNvPr id="0" name=""/>
        <dsp:cNvSpPr/>
      </dsp:nvSpPr>
      <dsp:spPr>
        <a:xfrm>
          <a:off x="472694" y="352258"/>
          <a:ext cx="859444" cy="8594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1E72C-A9AD-47E7-A903-28A412F7B34B}">
      <dsp:nvSpPr>
        <dsp:cNvPr id="0" name=""/>
        <dsp:cNvSpPr/>
      </dsp:nvSpPr>
      <dsp:spPr>
        <a:xfrm>
          <a:off x="1804832" y="667"/>
          <a:ext cx="4291167" cy="1562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78" tIns="165378" rIns="165378" bIns="16537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Current state-of-the art model and machine-learning trend.</a:t>
          </a:r>
        </a:p>
      </dsp:txBody>
      <dsp:txXfrm>
        <a:off x="1804832" y="667"/>
        <a:ext cx="4291167" cy="1562625"/>
      </dsp:txXfrm>
    </dsp:sp>
    <dsp:sp modelId="{69F57F27-E122-4FE2-BE72-B22BC7F76DD6}">
      <dsp:nvSpPr>
        <dsp:cNvPr id="0" name=""/>
        <dsp:cNvSpPr/>
      </dsp:nvSpPr>
      <dsp:spPr>
        <a:xfrm>
          <a:off x="0" y="1953949"/>
          <a:ext cx="6096000" cy="15626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4CB9E-D085-4641-81AF-184EC0E3E37F}">
      <dsp:nvSpPr>
        <dsp:cNvPr id="0" name=""/>
        <dsp:cNvSpPr/>
      </dsp:nvSpPr>
      <dsp:spPr>
        <a:xfrm>
          <a:off x="472694" y="2305540"/>
          <a:ext cx="859444" cy="8594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BBB15-BAB1-4830-AC9A-22EC5CA4CDE3}">
      <dsp:nvSpPr>
        <dsp:cNvPr id="0" name=""/>
        <dsp:cNvSpPr/>
      </dsp:nvSpPr>
      <dsp:spPr>
        <a:xfrm>
          <a:off x="1804832" y="1953949"/>
          <a:ext cx="4291167" cy="1562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78" tIns="165378" rIns="165378" bIns="16537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Has a lot of untapped potential for greater performance.</a:t>
          </a:r>
        </a:p>
      </dsp:txBody>
      <dsp:txXfrm>
        <a:off x="1804832" y="1953949"/>
        <a:ext cx="4291167" cy="1562625"/>
      </dsp:txXfrm>
    </dsp:sp>
    <dsp:sp modelId="{0DCAD46D-BE89-4357-A6C1-AF13638310E8}">
      <dsp:nvSpPr>
        <dsp:cNvPr id="0" name=""/>
        <dsp:cNvSpPr/>
      </dsp:nvSpPr>
      <dsp:spPr>
        <a:xfrm>
          <a:off x="0" y="3907231"/>
          <a:ext cx="6096000" cy="15626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5680A-5476-4235-AF50-21DB05772F1F}">
      <dsp:nvSpPr>
        <dsp:cNvPr id="0" name=""/>
        <dsp:cNvSpPr/>
      </dsp:nvSpPr>
      <dsp:spPr>
        <a:xfrm>
          <a:off x="472694" y="4258822"/>
          <a:ext cx="859444" cy="8594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5DFB5-9458-4C1D-B3FD-A48CB7E3197D}">
      <dsp:nvSpPr>
        <dsp:cNvPr id="0" name=""/>
        <dsp:cNvSpPr/>
      </dsp:nvSpPr>
      <dsp:spPr>
        <a:xfrm>
          <a:off x="1804832" y="3907231"/>
          <a:ext cx="4291167" cy="1562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78" tIns="165378" rIns="165378" bIns="16537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To show that with simple modifications, they can achieve high accuracies on smaller datasets.</a:t>
          </a:r>
          <a:endParaRPr lang="en-US" sz="2300" kern="1200"/>
        </a:p>
      </dsp:txBody>
      <dsp:txXfrm>
        <a:off x="1804832" y="3907231"/>
        <a:ext cx="4291167" cy="15626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0215C-4044-4831-A0C4-427001B0FEEF}">
      <dsp:nvSpPr>
        <dsp:cNvPr id="0" name=""/>
        <dsp:cNvSpPr/>
      </dsp:nvSpPr>
      <dsp:spPr>
        <a:xfrm>
          <a:off x="0" y="669"/>
          <a:ext cx="6096000" cy="15671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973AA-EC8E-4D73-A4B8-22E43B3E6723}">
      <dsp:nvSpPr>
        <dsp:cNvPr id="0" name=""/>
        <dsp:cNvSpPr/>
      </dsp:nvSpPr>
      <dsp:spPr>
        <a:xfrm>
          <a:off x="474065" y="353280"/>
          <a:ext cx="861938" cy="861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A5ACE-300F-42DA-9F9E-0E3EE4EFE85F}">
      <dsp:nvSpPr>
        <dsp:cNvPr id="0" name=""/>
        <dsp:cNvSpPr/>
      </dsp:nvSpPr>
      <dsp:spPr>
        <a:xfrm>
          <a:off x="1810069" y="669"/>
          <a:ext cx="2743200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Using </a:t>
          </a:r>
          <a:r>
            <a:rPr lang="en-US" sz="2300" kern="1200" err="1"/>
            <a:t>PyTorch</a:t>
          </a:r>
          <a:r>
            <a:rPr lang="en-US" sz="2300" kern="1200"/>
            <a:t>/Timms could have loaded built-in models</a:t>
          </a:r>
        </a:p>
      </dsp:txBody>
      <dsp:txXfrm>
        <a:off x="1810069" y="669"/>
        <a:ext cx="2743200" cy="1567160"/>
      </dsp:txXfrm>
    </dsp:sp>
    <dsp:sp modelId="{9DB5E00F-A4C8-4BE0-A9EA-6C2785A46552}">
      <dsp:nvSpPr>
        <dsp:cNvPr id="0" name=""/>
        <dsp:cNvSpPr/>
      </dsp:nvSpPr>
      <dsp:spPr>
        <a:xfrm>
          <a:off x="4553269" y="669"/>
          <a:ext cx="1542730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Instead built transformer from scratch to understand how they work and how to maximize flexibility</a:t>
          </a:r>
        </a:p>
      </dsp:txBody>
      <dsp:txXfrm>
        <a:off x="4553269" y="669"/>
        <a:ext cx="1542730" cy="1567160"/>
      </dsp:txXfrm>
    </dsp:sp>
    <dsp:sp modelId="{39320F29-8B52-4823-AC30-3B066B05998E}">
      <dsp:nvSpPr>
        <dsp:cNvPr id="0" name=""/>
        <dsp:cNvSpPr/>
      </dsp:nvSpPr>
      <dsp:spPr>
        <a:xfrm>
          <a:off x="0" y="1959619"/>
          <a:ext cx="6096000" cy="15671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A9432-3C51-441A-B803-36E2307D99E3}">
      <dsp:nvSpPr>
        <dsp:cNvPr id="0" name=""/>
        <dsp:cNvSpPr/>
      </dsp:nvSpPr>
      <dsp:spPr>
        <a:xfrm>
          <a:off x="474065" y="2312230"/>
          <a:ext cx="861938" cy="861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B57CC-BE93-4C21-AE49-0D8B51342B43}">
      <dsp:nvSpPr>
        <dsp:cNvPr id="0" name=""/>
        <dsp:cNvSpPr/>
      </dsp:nvSpPr>
      <dsp:spPr>
        <a:xfrm>
          <a:off x="1810069" y="1959619"/>
          <a:ext cx="2743200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Custom </a:t>
          </a:r>
          <a:r>
            <a:rPr lang="en-US" sz="2300" kern="1200" err="1"/>
            <a:t>PyTorch</a:t>
          </a:r>
          <a:r>
            <a:rPr lang="en-US" sz="2300" kern="1200"/>
            <a:t> dataset class created</a:t>
          </a:r>
        </a:p>
      </dsp:txBody>
      <dsp:txXfrm>
        <a:off x="1810069" y="1959619"/>
        <a:ext cx="2743200" cy="1567160"/>
      </dsp:txXfrm>
    </dsp:sp>
    <dsp:sp modelId="{3D0CFA95-2875-47AC-B1D1-CB0AA63B3297}">
      <dsp:nvSpPr>
        <dsp:cNvPr id="0" name=""/>
        <dsp:cNvSpPr/>
      </dsp:nvSpPr>
      <dsp:spPr>
        <a:xfrm>
          <a:off x="4553269" y="1959619"/>
          <a:ext cx="1542730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more flexibility with data</a:t>
          </a:r>
        </a:p>
      </dsp:txBody>
      <dsp:txXfrm>
        <a:off x="4553269" y="1959619"/>
        <a:ext cx="1542730" cy="1567160"/>
      </dsp:txXfrm>
    </dsp:sp>
    <dsp:sp modelId="{FF3EF178-5AC2-4F4E-9F30-091F5AC39F1E}">
      <dsp:nvSpPr>
        <dsp:cNvPr id="0" name=""/>
        <dsp:cNvSpPr/>
      </dsp:nvSpPr>
      <dsp:spPr>
        <a:xfrm>
          <a:off x="0" y="3918570"/>
          <a:ext cx="6096000" cy="15671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16EC5-FD1E-40C8-B2FF-F22BCAB627E4}">
      <dsp:nvSpPr>
        <dsp:cNvPr id="0" name=""/>
        <dsp:cNvSpPr/>
      </dsp:nvSpPr>
      <dsp:spPr>
        <a:xfrm>
          <a:off x="474065" y="4271181"/>
          <a:ext cx="861938" cy="861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F19F0-5273-4BF9-9C32-F5FF2AAFF577}">
      <dsp:nvSpPr>
        <dsp:cNvPr id="0" name=""/>
        <dsp:cNvSpPr/>
      </dsp:nvSpPr>
      <dsp:spPr>
        <a:xfrm>
          <a:off x="1810069" y="3918570"/>
          <a:ext cx="2743200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Program running options</a:t>
          </a:r>
        </a:p>
      </dsp:txBody>
      <dsp:txXfrm>
        <a:off x="1810069" y="3918570"/>
        <a:ext cx="2743200" cy="1567160"/>
      </dsp:txXfrm>
    </dsp:sp>
    <dsp:sp modelId="{30616BA7-365C-49C9-8CE7-94AE9C70A351}">
      <dsp:nvSpPr>
        <dsp:cNvPr id="0" name=""/>
        <dsp:cNvSpPr/>
      </dsp:nvSpPr>
      <dsp:spPr>
        <a:xfrm>
          <a:off x="4553269" y="3918570"/>
          <a:ext cx="1542730" cy="156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58" tIns="165858" rIns="165858" bIns="1658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CPU on a regular laptop – need to reduce epochs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Thomas' computer with GPU – allowed faster model training and </a:t>
          </a:r>
          <a:r>
            <a:rPr lang="en-US" sz="1100" kern="1200">
              <a:latin typeface="Goudy Old Style"/>
            </a:rPr>
            <a:t>run more</a:t>
          </a:r>
          <a:r>
            <a:rPr lang="en-US" sz="1100" kern="1200"/>
            <a:t> epochs</a:t>
          </a:r>
        </a:p>
      </dsp:txBody>
      <dsp:txXfrm>
        <a:off x="4553269" y="3918570"/>
        <a:ext cx="1542730" cy="1567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8379B-C9FD-7146-828D-F0EB14401F7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733CC-B37F-6746-ABCD-48FE7A0A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5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96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Marcelo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Marcelo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97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Marcelo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30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Wairimu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78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Wairimu</a:t>
            </a:r>
          </a:p>
          <a:p>
            <a:r>
              <a:rPr lang="en-US">
                <a:ea typeface="Calibri"/>
                <a:cs typeface="Calibri"/>
              </a:rPr>
              <a:t>Attention is all you need proposed the transformer, using the attention mechanism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5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Wairimu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33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Wairimu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7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Wairimu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47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Wairimu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26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Wairimu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6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21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Wairimu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53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Wairimu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Wairimu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7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06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69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92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8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14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13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9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12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4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03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7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33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8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3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i="1"/>
              <a:t>Alexis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i="1"/>
              <a:t>Computer vision is the automated extraction of information from images.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i="1"/>
              <a:t> camera position, object detection and recognition to the classification purposes we are using it for</a:t>
            </a:r>
            <a:endParaRPr lang="en-US" i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0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</a:p>
          <a:p>
            <a:r>
              <a:rPr lang="en-US"/>
              <a:t>ability to identify health problems using technology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9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2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Marcelo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91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Marcelo</a:t>
            </a:r>
          </a:p>
          <a:p>
            <a:r>
              <a:rPr lang="en-US"/>
              <a:t>Accurate and deployable models with less data sets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733CC-B37F-6746-ABCD-48FE7A0AC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944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6825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0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5614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928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9593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901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4873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8284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999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03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0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aisummer.com/vision-transformer/" TargetMode="External"/><Relationship Id="rId5" Type="http://schemas.openxmlformats.org/officeDocument/2006/relationships/hyperlink" Target="https://arxiv.org/abs/2010.11929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aisummer.com/vision-transformer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7F258-10F6-B055-FE0B-2FF9943B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0160"/>
          <a:stretch/>
        </p:blipFill>
        <p:spPr>
          <a:xfrm>
            <a:off x="-3081" y="-1"/>
            <a:ext cx="4762480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9459" y="1"/>
            <a:ext cx="7482541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800"/>
            <a:ext cx="6099101" cy="54864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10C3D-CFA3-EEB8-7889-45C3B43B2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6578" y="1411471"/>
            <a:ext cx="5690721" cy="2360429"/>
          </a:xfrm>
        </p:spPr>
        <p:txBody>
          <a:bodyPr>
            <a:normAutofit/>
          </a:bodyPr>
          <a:lstStyle/>
          <a:p>
            <a:r>
              <a:rPr lang="en-US" sz="3300"/>
              <a:t>Classification of Cervical Cancer Cells Through Visual Transformers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B7C0644-175C-F7CE-7FB9-0DDD01E78590}"/>
              </a:ext>
            </a:extLst>
          </p:cNvPr>
          <p:cNvSpPr txBox="1">
            <a:spLocks/>
          </p:cNvSpPr>
          <p:nvPr/>
        </p:nvSpPr>
        <p:spPr>
          <a:xfrm>
            <a:off x="6094449" y="3962400"/>
            <a:ext cx="4762500" cy="2019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defRPr sz="240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200"/>
              <a:t>Presented by:</a:t>
            </a:r>
          </a:p>
          <a:p>
            <a:pPr>
              <a:lnSpc>
                <a:spcPct val="90000"/>
              </a:lnSpc>
            </a:pPr>
            <a:endParaRPr lang="en-US" sz="1200"/>
          </a:p>
          <a:p>
            <a:pPr>
              <a:lnSpc>
                <a:spcPct val="90000"/>
              </a:lnSpc>
            </a:pPr>
            <a:r>
              <a:rPr lang="en-US" sz="1200"/>
              <a:t>Thomas Fiello II</a:t>
            </a:r>
          </a:p>
          <a:p>
            <a:pPr>
              <a:lnSpc>
                <a:spcPct val="90000"/>
              </a:lnSpc>
            </a:pPr>
            <a:r>
              <a:rPr lang="en-US" sz="1200"/>
              <a:t>Mariah Marin</a:t>
            </a:r>
          </a:p>
          <a:p>
            <a:pPr>
              <a:lnSpc>
                <a:spcPct val="90000"/>
              </a:lnSpc>
            </a:pPr>
            <a:r>
              <a:rPr lang="en-US" sz="1200"/>
              <a:t>Wairimu Mwangi</a:t>
            </a:r>
          </a:p>
          <a:p>
            <a:pPr>
              <a:lnSpc>
                <a:spcPct val="90000"/>
              </a:lnSpc>
            </a:pPr>
            <a:r>
              <a:rPr lang="en-US" sz="1200"/>
              <a:t>Marcelo Ruiz Leon, Sr.</a:t>
            </a:r>
          </a:p>
          <a:p>
            <a:pPr>
              <a:lnSpc>
                <a:spcPct val="90000"/>
              </a:lnSpc>
            </a:pPr>
            <a:r>
              <a:rPr lang="en-US" sz="1200"/>
              <a:t>Alexis Smith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34624-0207-EA27-4D52-F8FD6262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9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A7C9-90E5-ECC9-D851-529A4D9D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60" y="887557"/>
            <a:ext cx="9486900" cy="571500"/>
          </a:xfrm>
        </p:spPr>
        <p:txBody>
          <a:bodyPr>
            <a:noAutofit/>
          </a:bodyPr>
          <a:lstStyle/>
          <a:p>
            <a:br>
              <a:rPr lang="en-US" sz="4000" b="1"/>
            </a:br>
            <a:endParaRPr lang="en-US" sz="4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3669B-23F5-C91C-A7E3-EF4BFE3017EE}"/>
              </a:ext>
            </a:extLst>
          </p:cNvPr>
          <p:cNvSpPr txBox="1"/>
          <p:nvPr/>
        </p:nvSpPr>
        <p:spPr>
          <a:xfrm>
            <a:off x="859900" y="294769"/>
            <a:ext cx="4126438" cy="60939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err="1">
                <a:solidFill>
                  <a:schemeClr val="tx2"/>
                </a:solidFill>
                <a:latin typeface="+mj-lt"/>
              </a:rPr>
              <a:t>Sipakmed</a:t>
            </a:r>
            <a:r>
              <a:rPr lang="en-US" sz="2400" b="1" u="sng">
                <a:solidFill>
                  <a:schemeClr val="tx2"/>
                </a:solidFill>
                <a:latin typeface="+mj-lt"/>
              </a:rPr>
              <a:t> Dataset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966 cluster cell images of Pap smear slides, 4049 images of isolated cells manually cropped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Images acquired through charged-coupled device (CCD) camera adapted to an optical microscope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Cell images divided into 5 categories: 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Superficial-Intermediate 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Parabasal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Koilocytotic 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Dyskeratotic 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Metaplastic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C2935-5A83-11BD-3BA8-07E47815DB1F}"/>
              </a:ext>
            </a:extLst>
          </p:cNvPr>
          <p:cNvSpPr txBox="1"/>
          <p:nvPr/>
        </p:nvSpPr>
        <p:spPr>
          <a:xfrm>
            <a:off x="5662500" y="294769"/>
            <a:ext cx="5815295" cy="60939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err="1">
                <a:solidFill>
                  <a:schemeClr val="tx2"/>
                </a:solidFill>
                <a:latin typeface="+mj-lt"/>
              </a:rPr>
              <a:t>Herlev</a:t>
            </a:r>
            <a:r>
              <a:rPr lang="en-US" sz="2400" b="1" u="sng">
                <a:solidFill>
                  <a:schemeClr val="tx2"/>
                </a:solidFill>
                <a:latin typeface="+mj-lt"/>
              </a:rPr>
              <a:t> Dataset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Contains 917 images of single cells.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The morphological features (i.e., cell shape, nucleus size, nucleus to cytoplasm ratio, nucleus opacities, nucleus dying intensities, cytoplasm opacities, and cytoplasm dying intensities) help differentiate the cells.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It was created utilizing a digital camera microscope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chemeClr val="tx2"/>
                </a:solidFill>
                <a:latin typeface="+mj-lt"/>
              </a:rPr>
              <a:t>Cell Images divided in 7 classes: </a:t>
            </a:r>
          </a:p>
          <a:p>
            <a:pPr marL="800100" lvl="1" indent="-342900">
              <a:buFont typeface="Wingdings"/>
              <a:buChar char="Ø"/>
            </a:pPr>
            <a:r>
              <a:rPr lang="en-US">
                <a:solidFill>
                  <a:schemeClr val="tx2"/>
                </a:solidFill>
                <a:latin typeface="+mj-lt"/>
              </a:rPr>
              <a:t>Superficial Squamous Epithelia</a:t>
            </a:r>
          </a:p>
          <a:p>
            <a:pPr marL="800100" lvl="1" indent="-342900">
              <a:buFont typeface="Wingdings"/>
              <a:buChar char="Ø"/>
            </a:pPr>
            <a:r>
              <a:rPr lang="en-US">
                <a:solidFill>
                  <a:schemeClr val="tx2"/>
                </a:solidFill>
                <a:latin typeface="+mj-lt"/>
              </a:rPr>
              <a:t>Intermediate Squamous Epithelia</a:t>
            </a:r>
          </a:p>
          <a:p>
            <a:pPr marL="800100" lvl="1" indent="-342900">
              <a:buFont typeface="Wingdings"/>
              <a:buChar char="Ø"/>
            </a:pPr>
            <a:r>
              <a:rPr lang="en-US">
                <a:solidFill>
                  <a:schemeClr val="tx2"/>
                </a:solidFill>
                <a:latin typeface="+mj-lt"/>
              </a:rPr>
              <a:t>Columnar Epithelial</a:t>
            </a:r>
          </a:p>
          <a:p>
            <a:pPr marL="800100" lvl="1" indent="-342900">
              <a:buFont typeface="Wingdings"/>
              <a:buChar char="Ø"/>
            </a:pPr>
            <a:r>
              <a:rPr lang="en-US">
                <a:solidFill>
                  <a:schemeClr val="tx2"/>
                </a:solidFill>
                <a:latin typeface="+mj-lt"/>
              </a:rPr>
              <a:t>Mild Squamous Non-Keratinizing Dysplasia,</a:t>
            </a:r>
          </a:p>
          <a:p>
            <a:pPr marL="800100" lvl="1" indent="-342900">
              <a:buFont typeface="Wingdings"/>
              <a:buChar char="Ø"/>
            </a:pPr>
            <a:r>
              <a:rPr lang="en-US">
                <a:solidFill>
                  <a:schemeClr val="tx2"/>
                </a:solidFill>
                <a:latin typeface="+mj-lt"/>
              </a:rPr>
              <a:t>Moderate Squamous Non-Keratinizing Dysplasia, </a:t>
            </a:r>
          </a:p>
          <a:p>
            <a:pPr marL="800100" lvl="1" indent="-342900">
              <a:buFont typeface="Wingdings"/>
              <a:buChar char="Ø"/>
            </a:pPr>
            <a:r>
              <a:rPr lang="en-US">
                <a:solidFill>
                  <a:schemeClr val="tx2"/>
                </a:solidFill>
                <a:latin typeface="+mj-lt"/>
              </a:rPr>
              <a:t>Severe Squamous Non-Keratinizing Dysplasia</a:t>
            </a:r>
          </a:p>
          <a:p>
            <a:pPr marL="800100" lvl="1" indent="-342900">
              <a:buFont typeface="Wingdings"/>
              <a:buChar char="Ø"/>
            </a:pPr>
            <a:r>
              <a:rPr lang="en-US">
                <a:solidFill>
                  <a:schemeClr val="tx2"/>
                </a:solidFill>
                <a:latin typeface="+mj-lt"/>
              </a:rPr>
              <a:t>Squamous Cell Carcinoma</a:t>
            </a:r>
          </a:p>
          <a:p>
            <a:pPr marL="342900" indent="-342900" algn="just">
              <a:buFont typeface="Wingdings"/>
              <a:buChar char="Ø"/>
            </a:pPr>
            <a:endParaRPr lang="en-US" sz="24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CABF9-A3D0-499A-2ED2-BB0A9B7E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6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FB7DE9-F562-4290-99B7-8C2189D6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54F8A8-7D5A-4944-8B6C-36BBF5C0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A5566-2257-9B53-620D-2361B2D8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350" y="455897"/>
            <a:ext cx="8115299" cy="1265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err="1"/>
              <a:t>Sipakmed</a:t>
            </a:r>
            <a:r>
              <a:rPr lang="en-US" sz="3600"/>
              <a:t> database Classes</a:t>
            </a:r>
            <a:endParaRPr lang="en-US" sz="3600" kern="1200" cap="all" spc="300" baseline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FC7180AF-DACE-B33E-7DD3-5477AD8F6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479" y="1951204"/>
            <a:ext cx="10702521" cy="40937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6DF334-1631-7C02-AA93-8AE12351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1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FB7DE9-F562-4290-99B7-8C2189D6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54F8A8-7D5A-4944-8B6C-36BBF5C0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A5566-2257-9B53-620D-2361B2D8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350" y="455897"/>
            <a:ext cx="8115299" cy="1265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HERLEV database Classes</a:t>
            </a:r>
            <a:endParaRPr lang="en-US" sz="3600" kern="1200" cap="all" spc="300" baseline="0"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6DF334-1631-7C02-AA93-8AE12351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6" descr="Timeline&#10;&#10;Description automatically generated">
            <a:extLst>
              <a:ext uri="{FF2B5EF4-FFF2-40B4-BE49-F238E27FC236}">
                <a16:creationId xmlns:a16="http://schemas.microsoft.com/office/drawing/2014/main" id="{312628CF-69AC-0168-D1C8-96255B7B8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2070" y="1655361"/>
            <a:ext cx="10207859" cy="4274541"/>
          </a:xfrm>
        </p:spPr>
      </p:pic>
    </p:spTree>
    <p:extLst>
      <p:ext uri="{BB962C8B-B14F-4D97-AF65-F5344CB8AC3E}">
        <p14:creationId xmlns:p14="http://schemas.microsoft.com/office/powerpoint/2010/main" val="399300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51891-B942-531B-5FCE-F61089F9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>
                <a:solidFill>
                  <a:schemeClr val="bg2"/>
                </a:solidFill>
              </a:rPr>
              <a:t>Vision Transformers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59EDF-202D-4FA9-ABC2-4DC7A05C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9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4B6FF-F348-BE0E-9745-CF0A1CA29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2" y="1371600"/>
            <a:ext cx="3686175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TimeLine of vision transformers (Vit)</a:t>
            </a:r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8D38F4-4095-9338-B65E-96DA1A142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929739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5" name="Slide Number Placeholder 784">
            <a:extLst>
              <a:ext uri="{FF2B5EF4-FFF2-40B4-BE49-F238E27FC236}">
                <a16:creationId xmlns:a16="http://schemas.microsoft.com/office/drawing/2014/main" id="{C7D4BE7C-6178-16C0-FFFE-F9948DBF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41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FB7DE9-F562-4290-99B7-8C2189D6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54F8A8-7D5A-4944-8B6C-36BBF5C0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A5566-2257-9B53-620D-2361B2D8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350" y="397282"/>
            <a:ext cx="8115299" cy="1265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Transformers vs CNNs</a:t>
            </a:r>
            <a:endParaRPr lang="en-US" sz="3600" kern="1200" cap="all" spc="300" baseline="0"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6DF334-1631-7C02-AA93-8AE12351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67161-1BAB-E4D8-C6E3-E14FE5CD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715" y="2349233"/>
            <a:ext cx="6433012" cy="36229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D4E6D4-22EA-4CE9-4B39-D9084CC3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741" y="2230437"/>
            <a:ext cx="3243263" cy="2689225"/>
          </a:xfr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/>
              <a:t>Pros</a:t>
            </a:r>
          </a:p>
          <a:p>
            <a:pPr marL="0" indent="0">
              <a:buNone/>
            </a:pPr>
            <a:r>
              <a:rPr lang="en-US" i="1"/>
              <a:t>CNNs</a:t>
            </a:r>
          </a:p>
          <a:p>
            <a:r>
              <a:rPr lang="en-US"/>
              <a:t>Well tested with lots of research.</a:t>
            </a:r>
          </a:p>
          <a:p>
            <a:r>
              <a:rPr lang="en-US"/>
              <a:t>Can learn more on less data than Transformers.</a:t>
            </a:r>
          </a:p>
          <a:p>
            <a:pPr marL="0" indent="0">
              <a:buNone/>
            </a:pPr>
            <a:r>
              <a:rPr lang="en-US" i="1"/>
              <a:t>Transformers</a:t>
            </a:r>
          </a:p>
          <a:p>
            <a:r>
              <a:rPr lang="en-US"/>
              <a:t>Lacks inductive bias.</a:t>
            </a:r>
          </a:p>
          <a:p>
            <a:r>
              <a:rPr lang="en-US"/>
              <a:t>Capable of learning more than CNNs with enough data.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0B20A0-E04D-6AE1-B516-7070C9F898E1}"/>
              </a:ext>
            </a:extLst>
          </p:cNvPr>
          <p:cNvSpPr txBox="1">
            <a:spLocks/>
          </p:cNvSpPr>
          <p:nvPr/>
        </p:nvSpPr>
        <p:spPr>
          <a:xfrm>
            <a:off x="8087536" y="2233468"/>
            <a:ext cx="3228976" cy="26892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b="1" u="sng"/>
              <a:t>Cons</a:t>
            </a:r>
            <a:endParaRPr lang="en-US" sz="15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i="1"/>
              <a:t>CNNs</a:t>
            </a:r>
          </a:p>
          <a:p>
            <a:r>
              <a:rPr lang="en-US" sz="1500"/>
              <a:t>High bias.</a:t>
            </a:r>
          </a:p>
          <a:p>
            <a:r>
              <a:rPr lang="en-US" sz="1500"/>
              <a:t>Computationally Expensive.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i="1"/>
              <a:t>Transformers</a:t>
            </a:r>
          </a:p>
          <a:p>
            <a:r>
              <a:rPr lang="en-US" sz="1500"/>
              <a:t>High variance.</a:t>
            </a:r>
          </a:p>
          <a:p>
            <a:r>
              <a:rPr lang="en-US" sz="1500"/>
              <a:t>Requires large amounts of data to reach SOA performance.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411226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B5FB5-8024-BC9A-02BC-44D071FA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sz="2500" b="1"/>
              <a:t>So Why Transformers?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E9239-B8C7-4B96-8EB9-81D8D17B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EDD991A-AD19-B52A-1303-B1E5F9B4D9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760701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2666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31FC1-6D5E-E6D8-C3B9-F794C3B5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9" y="866556"/>
            <a:ext cx="9486901" cy="64858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b="1"/>
              <a:t>STANDARD TRANSFORMER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907F4-9290-A18E-09AA-0F83A4F9B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5378" y="1515141"/>
            <a:ext cx="6461253" cy="4442112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9AB9285-8151-2E5A-77F7-AA5C05A0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431" y="1695897"/>
            <a:ext cx="2114129" cy="4208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05017-8BA0-8C55-F2E9-8F8E4CF054AB}"/>
              </a:ext>
            </a:extLst>
          </p:cNvPr>
          <p:cNvSpPr txBox="1"/>
          <p:nvPr/>
        </p:nvSpPr>
        <p:spPr>
          <a:xfrm>
            <a:off x="4125265" y="5904579"/>
            <a:ext cx="56426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https://arxiv.org/abs/2010.11929</a:t>
            </a:r>
            <a:r>
              <a:rPr lang="en-US" sz="1000"/>
              <a:t>  </a:t>
            </a:r>
            <a:r>
              <a:rPr lang="en-US" sz="10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https://theaisummer.com/vision-transformer/</a:t>
            </a:r>
            <a:endParaRPr lang="en-US" sz="1000"/>
          </a:p>
          <a:p>
            <a:endParaRPr lang="en-US" sz="1000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9905F-ACAE-F6B5-8049-D22EFA04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1BF530-384B-8A69-E9A7-52CE5B041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14" t="5939" r="4692" b="5535"/>
          <a:stretch/>
        </p:blipFill>
        <p:spPr>
          <a:xfrm>
            <a:off x="2135100" y="1059216"/>
            <a:ext cx="7807502" cy="4747199"/>
          </a:xfrm>
          <a:ln w="1905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C001B9-2D1A-4F21-BFA1-067F94944E21}"/>
              </a:ext>
            </a:extLst>
          </p:cNvPr>
          <p:cNvSpPr txBox="1"/>
          <p:nvPr/>
        </p:nvSpPr>
        <p:spPr>
          <a:xfrm>
            <a:off x="5058715" y="5875912"/>
            <a:ext cx="56426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https://theaisummer.com/vision-transformer/</a:t>
            </a:r>
            <a:endParaRPr lang="en-US" sz="1000"/>
          </a:p>
          <a:p>
            <a:endParaRPr lang="en-US" sz="1000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FD9770-BA63-EFE0-D223-88AAE72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41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51891-B942-531B-5FCE-F61089F9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C425A-50B2-E562-F8B4-3BEDA1C7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2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97434-D1B8-5F74-A913-445B2BD8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78" y="959278"/>
            <a:ext cx="3714872" cy="992512"/>
          </a:xfrm>
        </p:spPr>
        <p:txBody>
          <a:bodyPr>
            <a:normAutofit/>
          </a:bodyPr>
          <a:lstStyle/>
          <a:p>
            <a:r>
              <a:rPr lang="en-US" b="1"/>
              <a:t>OVERVIEW</a:t>
            </a:r>
          </a:p>
        </p:txBody>
      </p:sp>
      <p:pic>
        <p:nvPicPr>
          <p:cNvPr id="5" name="Picture 4" descr="A digital stock market graph">
            <a:extLst>
              <a:ext uri="{FF2B5EF4-FFF2-40B4-BE49-F238E27FC236}">
                <a16:creationId xmlns:a16="http://schemas.microsoft.com/office/drawing/2014/main" id="{56916440-6E73-122E-69FE-133F5275C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14" r="464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1D646-EDE8-BEAC-A0B1-621EA2C5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995" y="2135939"/>
            <a:ext cx="3572540" cy="3546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Background</a:t>
            </a:r>
          </a:p>
          <a:p>
            <a:r>
              <a:rPr lang="en-US"/>
              <a:t>Methodology</a:t>
            </a:r>
          </a:p>
          <a:p>
            <a:r>
              <a:rPr lang="en-US"/>
              <a:t>Results</a:t>
            </a:r>
          </a:p>
          <a:p>
            <a:r>
              <a:rPr lang="en-US"/>
              <a:t>Conclusion</a:t>
            </a:r>
          </a:p>
          <a:p>
            <a:r>
              <a:rPr lang="en-US"/>
              <a:t>Future Work</a:t>
            </a:r>
          </a:p>
          <a:p>
            <a:r>
              <a:rPr lang="en-US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8F725-48CB-3008-15B3-1C31470D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10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D151B-80AC-5706-4FBF-77E6AA88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267" y="942449"/>
            <a:ext cx="6247233" cy="93684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overview</a:t>
            </a:r>
          </a:p>
        </p:txBody>
      </p:sp>
      <p:pic>
        <p:nvPicPr>
          <p:cNvPr id="9" name="Picture 8" descr="A person using a microscope&#10;&#10;Description automatically generated with low confidence">
            <a:extLst>
              <a:ext uri="{FF2B5EF4-FFF2-40B4-BE49-F238E27FC236}">
                <a16:creationId xmlns:a16="http://schemas.microsoft.com/office/drawing/2014/main" id="{8B9F03C0-D18F-F20C-2878-2080BAAEE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53" r="22763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7A27-6319-03D1-F826-51835E402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977" y="2135938"/>
            <a:ext cx="6247233" cy="35355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/>
              <a:t>Built a custom Visual Transformer (</a:t>
            </a:r>
            <a:r>
              <a:rPr lang="en-US" err="1"/>
              <a:t>ViT</a:t>
            </a:r>
            <a:r>
              <a:rPr lang="en-US"/>
              <a:t>) </a:t>
            </a:r>
          </a:p>
          <a:p>
            <a:pPr lvl="1" algn="just"/>
            <a:r>
              <a:rPr lang="en-US"/>
              <a:t>Compact Convolutional Transformer (CCT)</a:t>
            </a:r>
          </a:p>
          <a:p>
            <a:pPr algn="just"/>
            <a:r>
              <a:rPr lang="en-US"/>
              <a:t>Current </a:t>
            </a:r>
            <a:r>
              <a:rPr lang="en-US" err="1"/>
              <a:t>ViTs</a:t>
            </a:r>
            <a:r>
              <a:rPr lang="en-US"/>
              <a:t> outperform CNNs which were previously used in image recognition – inductive bias </a:t>
            </a:r>
          </a:p>
          <a:p>
            <a:pPr algn="just"/>
            <a:r>
              <a:rPr lang="en-US"/>
              <a:t>Goal – classify images of cervical cancer cells obtained from a microscope by sorting them in their respective cell categories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46A2B-BBBA-B16C-5077-E97BA9CA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4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AFB3B-418F-922E-FA5C-F29AD81C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42449"/>
            <a:ext cx="6096000" cy="93684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C0A73-DA24-E708-0676-4985F8422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44" r="30443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C307-26AB-447F-461D-9170B77F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977" y="2135938"/>
            <a:ext cx="6247233" cy="35355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Comparison/differences between a Standard Transformer and a Compact Convolutional Transformer (CCT):</a:t>
            </a:r>
          </a:p>
          <a:p>
            <a:pPr lvl="1"/>
            <a:r>
              <a:rPr lang="en-US"/>
              <a:t>Basic requires a large training dataset while CCT accommodates smaller training sets</a:t>
            </a:r>
          </a:p>
          <a:p>
            <a:pPr lvl="1"/>
            <a:r>
              <a:rPr lang="en-US"/>
              <a:t>Basic embeds class tokens as a separate layer while CCT uses sequence pulling</a:t>
            </a:r>
          </a:p>
          <a:p>
            <a:pPr lvl="1"/>
            <a:r>
              <a:rPr lang="en-US"/>
              <a:t>Basic model has high variance and CCT introduces bias via a convolutional layer </a:t>
            </a:r>
          </a:p>
          <a:p>
            <a:r>
              <a:rPr lang="en-US" err="1"/>
              <a:t>PyTorch</a:t>
            </a:r>
            <a:r>
              <a:rPr lang="en-US"/>
              <a:t> was used to build the </a:t>
            </a:r>
            <a:r>
              <a:rPr lang="en-US" err="1"/>
              <a:t>ViT</a:t>
            </a:r>
            <a:r>
              <a:rPr lang="en-US"/>
              <a:t>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BDCD-FAFE-817D-C803-F222ECD2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86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AB43A-1901-6C95-6520-F244B72E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Preface to model creation 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41406F-9AD1-7154-10BA-3FC91BCB4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749724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A88B784-C919-0EEB-30AD-018476DA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3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88BE379-4785-4815-8FC9-A24E80D3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AC62F85E-7856-415B-BA26-EFA2D2EF0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11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3390900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D1C79-9FD4-3E02-2D89-5965C69C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526" y="1695893"/>
            <a:ext cx="2732567" cy="3487480"/>
          </a:xfrm>
        </p:spPr>
        <p:txBody>
          <a:bodyPr anchor="ctr">
            <a:normAutofit/>
          </a:bodyPr>
          <a:lstStyle/>
          <a:p>
            <a:r>
              <a:rPr lang="en-US" sz="2200" b="1"/>
              <a:t>Building the Transformer 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C5010-718D-D5BB-FDDA-3D1D1E975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926" y="371475"/>
            <a:ext cx="5075274" cy="5960213"/>
          </a:xfr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>
              <a:lnSpc>
                <a:spcPct val="90000"/>
              </a:lnSpc>
            </a:pPr>
            <a:r>
              <a:rPr lang="en-US" sz="5500"/>
              <a:t>Built original 16x16 </a:t>
            </a:r>
            <a:r>
              <a:rPr lang="en-US" sz="5500" err="1"/>
              <a:t>ViT</a:t>
            </a:r>
            <a:r>
              <a:rPr lang="en-US" sz="5500"/>
              <a:t> </a:t>
            </a:r>
          </a:p>
          <a:p>
            <a:pPr lvl="1">
              <a:lnSpc>
                <a:spcPct val="90000"/>
              </a:lnSpc>
            </a:pPr>
            <a:r>
              <a:rPr lang="en-US" sz="5500"/>
              <a:t>From  'An Image is Worth 16x16 Words' paper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5500"/>
          </a:p>
          <a:p>
            <a:pPr>
              <a:lnSpc>
                <a:spcPct val="90000"/>
              </a:lnSpc>
            </a:pPr>
            <a:r>
              <a:rPr lang="en-US" sz="5500"/>
              <a:t>Compact </a:t>
            </a:r>
            <a:r>
              <a:rPr lang="en-US" sz="5500" err="1"/>
              <a:t>ViT</a:t>
            </a:r>
            <a:r>
              <a:rPr lang="en-US" sz="5500"/>
              <a:t> (CVT) Stage</a:t>
            </a:r>
          </a:p>
          <a:p>
            <a:pPr lvl="1">
              <a:lnSpc>
                <a:spcPct val="90000"/>
              </a:lnSpc>
            </a:pPr>
            <a:r>
              <a:rPr lang="en-US" sz="5500"/>
              <a:t>Followed 'Training Compact Transformers...' paper</a:t>
            </a:r>
          </a:p>
          <a:p>
            <a:pPr lvl="1">
              <a:lnSpc>
                <a:spcPct val="90000"/>
              </a:lnSpc>
            </a:pPr>
            <a:r>
              <a:rPr lang="en-US" sz="5500"/>
              <a:t>Sequence pooling layer</a:t>
            </a:r>
          </a:p>
          <a:p>
            <a:pPr lvl="2">
              <a:lnSpc>
                <a:spcPct val="90000"/>
              </a:lnSpc>
            </a:pPr>
            <a:r>
              <a:rPr lang="en-US" sz="5500"/>
              <a:t>Ties class information in with every other parameter vs. embedding classes separately to pass to MLP for classification.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5500"/>
          </a:p>
          <a:p>
            <a:pPr>
              <a:lnSpc>
                <a:spcPct val="90000"/>
              </a:lnSpc>
            </a:pPr>
            <a:r>
              <a:rPr lang="en-US" sz="5500"/>
              <a:t>Compact Convolutional Transformer (CCT) Stage</a:t>
            </a:r>
          </a:p>
          <a:p>
            <a:pPr lvl="1">
              <a:lnSpc>
                <a:spcPct val="90000"/>
              </a:lnSpc>
            </a:pPr>
            <a:r>
              <a:rPr lang="en-US" sz="5500"/>
              <a:t>Replaced patching layer with convolutional layer</a:t>
            </a:r>
          </a:p>
          <a:p>
            <a:pPr lvl="2">
              <a:lnSpc>
                <a:spcPct val="90000"/>
              </a:lnSpc>
            </a:pPr>
            <a:r>
              <a:rPr lang="en-US" sz="5500"/>
              <a:t>Eliminates issue of creating bordered segments. Reduces variance through convolutional bias.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5500"/>
          </a:p>
          <a:p>
            <a:pPr>
              <a:lnSpc>
                <a:spcPct val="90000"/>
              </a:lnSpc>
            </a:pPr>
            <a:r>
              <a:rPr lang="en-US" sz="5500"/>
              <a:t>Additional modifications performed later:</a:t>
            </a:r>
          </a:p>
          <a:p>
            <a:pPr lvl="1">
              <a:lnSpc>
                <a:spcPct val="90000"/>
              </a:lnSpc>
            </a:pPr>
            <a:r>
              <a:rPr lang="en-US" sz="5500"/>
              <a:t>Convolutional layers made </a:t>
            </a:r>
            <a:r>
              <a:rPr lang="en-US" sz="5500" err="1"/>
              <a:t>iterable</a:t>
            </a:r>
            <a:r>
              <a:rPr lang="en-US" sz="5500"/>
              <a:t> as a hyperparameter.</a:t>
            </a:r>
          </a:p>
          <a:p>
            <a:pPr lvl="1">
              <a:lnSpc>
                <a:spcPct val="90000"/>
              </a:lnSpc>
            </a:pPr>
            <a:r>
              <a:rPr lang="en-US" sz="5500"/>
              <a:t>Normalized convolutional layer weights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DC94C-A5C4-ECD0-1613-2EAF4776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5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99578A-5517-4361-8249-598D1C9FB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8C0414-4070-42B4-B359-C995754D7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08DBE18-6869-E0E9-9A47-9209DD566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591" b="16731"/>
          <a:stretch/>
        </p:blipFill>
        <p:spPr>
          <a:xfrm>
            <a:off x="685800" y="685800"/>
            <a:ext cx="108204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1BAEA-9342-25CC-764C-5F2291FF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534" y="-497814"/>
            <a:ext cx="8115300" cy="2216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pre-processing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B7F3D51-4A69-9A95-704F-4BFD685BC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20" y="5034141"/>
            <a:ext cx="2743200" cy="13002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39C56-BF65-876D-CF30-7998BC2F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1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C69E4C79-4A25-4DCA-9CC1-94147A10E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-1"/>
            <a:ext cx="6781799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0CCF7-A85E-5840-DB2B-01DC29A28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4393"/>
            <a:ext cx="5393824" cy="1088305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Data augmentation</a:t>
            </a:r>
          </a:p>
        </p:txBody>
      </p:sp>
      <p:pic>
        <p:nvPicPr>
          <p:cNvPr id="4" name="Picture 4" descr="A picture containing different, colorful&#10;&#10;Description automatically generated">
            <a:extLst>
              <a:ext uri="{FF2B5EF4-FFF2-40B4-BE49-F238E27FC236}">
                <a16:creationId xmlns:a16="http://schemas.microsoft.com/office/drawing/2014/main" id="{2A0B02C6-169F-925F-5ED8-6A69E8A0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54" y="1100461"/>
            <a:ext cx="4633546" cy="133812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8D0C938-316E-A249-8106-CD65F9304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1" y="4282641"/>
            <a:ext cx="4584700" cy="13185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88F68-FB97-03D5-1692-D35050295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369" y="1770899"/>
            <a:ext cx="5487321" cy="44592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Original datasets very small compared to usual input for a transformer</a:t>
            </a:r>
          </a:p>
          <a:p>
            <a:pPr lvl="1"/>
            <a:r>
              <a:rPr lang="en-US"/>
              <a:t>An important factor in the original transformer's performance because they are prone to overfitting.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In-place data augmentation implemented</a:t>
            </a:r>
          </a:p>
          <a:p>
            <a:pPr lvl="1"/>
            <a:r>
              <a:rPr lang="en-US"/>
              <a:t>Images fed as training input to model with various likelihoods of applying random augmentations, such as: rotations, horizontal flips, brightness, and hue changes.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88271-3ACC-33D6-BD55-02075DB91B35}"/>
              </a:ext>
            </a:extLst>
          </p:cNvPr>
          <p:cNvSpPr txBox="1"/>
          <p:nvPr/>
        </p:nvSpPr>
        <p:spPr>
          <a:xfrm>
            <a:off x="-3907" y="631092"/>
            <a:ext cx="5419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Original Input Samples: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7406D-89C9-F95C-7339-EA78C0339219}"/>
              </a:ext>
            </a:extLst>
          </p:cNvPr>
          <p:cNvSpPr txBox="1"/>
          <p:nvPr/>
        </p:nvSpPr>
        <p:spPr>
          <a:xfrm>
            <a:off x="-3907" y="3815861"/>
            <a:ext cx="5419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Augmented Input Samples: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9F198-E17E-D6A2-F790-25F78C71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8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D6474-47AA-4D47-AF35-32FA3089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EE839-3284-67F5-9210-A7173ABB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06616"/>
            <a:ext cx="9486900" cy="706784"/>
          </a:xfrm>
        </p:spPr>
        <p:txBody>
          <a:bodyPr anchor="b">
            <a:normAutofit/>
          </a:bodyPr>
          <a:lstStyle/>
          <a:p>
            <a:pPr algn="ctr"/>
            <a:r>
              <a:rPr lang="en-US" b="1"/>
              <a:t>Hyper-parameter selection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C59691E-24D2-7141-61BD-9C5A1099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0940"/>
            <a:ext cx="3941235" cy="3577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Cross entropy loss</a:t>
            </a:r>
            <a:endParaRPr lang="en-US">
              <a:ea typeface="+mj-lt"/>
              <a:cs typeface="+mj-lt"/>
            </a:endParaRPr>
          </a:p>
          <a:p>
            <a:pPr lvl="1"/>
            <a:r>
              <a:rPr lang="en-US"/>
              <a:t>Utilized when adjusting model weights during training.</a:t>
            </a:r>
            <a:endParaRPr lang="en-US">
              <a:ea typeface="+mj-lt"/>
              <a:cs typeface="+mj-lt"/>
            </a:endParaRPr>
          </a:p>
          <a:p>
            <a:pPr lvl="1"/>
            <a:r>
              <a:rPr lang="en-US"/>
              <a:t>Aims to minimize loss in each iteration – model is 'learning'.</a:t>
            </a:r>
            <a:endParaRPr lang="en-US">
              <a:ea typeface="+mj-lt"/>
              <a:cs typeface="+mj-lt"/>
            </a:endParaRPr>
          </a:p>
          <a:p>
            <a:pPr lvl="1"/>
            <a:r>
              <a:rPr lang="en-US"/>
              <a:t>Equation:</a:t>
            </a:r>
            <a:endParaRPr lang="en-US">
              <a:ea typeface="+mj-lt"/>
              <a:cs typeface="+mj-lt"/>
            </a:endParaRPr>
          </a:p>
          <a:p>
            <a:pPr lvl="1"/>
            <a:endParaRPr lang="en-US">
              <a:ea typeface="+mj-lt"/>
              <a:cs typeface="+mj-lt"/>
            </a:endParaRPr>
          </a:p>
          <a:p>
            <a:pPr lvl="1"/>
            <a:endParaRPr lang="en-US">
              <a:ea typeface="+mj-lt"/>
              <a:cs typeface="+mj-lt"/>
            </a:endParaRPr>
          </a:p>
          <a:p>
            <a:pPr lvl="1"/>
            <a:endParaRPr lang="en-US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3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78B0F7-BC4D-3F8F-1951-45D507A7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4486660"/>
            <a:ext cx="4550507" cy="11573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39F615-993A-45C7-6A51-905D7B0D2F8A}"/>
              </a:ext>
            </a:extLst>
          </p:cNvPr>
          <p:cNvSpPr txBox="1">
            <a:spLocks/>
          </p:cNvSpPr>
          <p:nvPr/>
        </p:nvSpPr>
        <p:spPr>
          <a:xfrm>
            <a:off x="6350000" y="2198118"/>
            <a:ext cx="3941235" cy="35778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Calculating testing accuracy</a:t>
            </a:r>
            <a:endParaRPr lang="en-US">
              <a:ea typeface="+mj-lt"/>
              <a:cs typeface="+mj-lt"/>
            </a:endParaRPr>
          </a:p>
          <a:p>
            <a:pPr lvl="1"/>
            <a:r>
              <a:rPr lang="en-US">
                <a:ea typeface="+mj-lt"/>
                <a:cs typeface="+mj-lt"/>
              </a:rPr>
              <a:t>Dividing total correct predictions by total overall predictions. </a:t>
            </a:r>
          </a:p>
          <a:p>
            <a:r>
              <a:rPr lang="en-US">
                <a:ea typeface="+mj-lt"/>
                <a:cs typeface="+mj-lt"/>
              </a:rPr>
              <a:t>Note:</a:t>
            </a:r>
          </a:p>
          <a:p>
            <a:pPr lvl="1"/>
            <a:r>
              <a:rPr lang="en-US">
                <a:ea typeface="+mj-lt"/>
                <a:cs typeface="+mj-lt"/>
              </a:rPr>
              <a:t>1- accuracy = error is valid</a:t>
            </a:r>
          </a:p>
          <a:p>
            <a:pPr lvl="1"/>
            <a:r>
              <a:rPr lang="en-US">
                <a:ea typeface="+mj-lt"/>
                <a:cs typeface="+mj-lt"/>
              </a:rPr>
              <a:t>But produces different value than cross entropy loss because different methods.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635A6-5415-5B76-D6FE-8A1B642C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CE5D4-586A-921E-E37A-A65FB6AE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5800"/>
            <a:ext cx="4245769" cy="4543425"/>
          </a:xfrm>
        </p:spPr>
        <p:txBody>
          <a:bodyPr anchor="ctr">
            <a:normAutofit/>
          </a:bodyPr>
          <a:lstStyle/>
          <a:p>
            <a:pPr algn="ctr"/>
            <a:r>
              <a:rPr lang="en-US" sz="2750" b="1">
                <a:solidFill>
                  <a:schemeClr val="bg2"/>
                </a:solidFill>
              </a:rPr>
              <a:t>MODEL HYPER-PARAMETERS AND attributes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C68F802-CB68-A97A-78A0-F69C9FB11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048220"/>
              </p:ext>
            </p:extLst>
          </p:nvPr>
        </p:nvGraphicFramePr>
        <p:xfrm>
          <a:off x="4931569" y="1208720"/>
          <a:ext cx="3202781" cy="427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2781">
                  <a:extLst>
                    <a:ext uri="{9D8B030D-6E8A-4147-A177-3AD203B41FA5}">
                      <a16:colId xmlns:a16="http://schemas.microsoft.com/office/drawing/2014/main" val="4148989008"/>
                    </a:ext>
                  </a:extLst>
                </a:gridCol>
              </a:tblGrid>
              <a:tr h="410528">
                <a:tc>
                  <a:txBody>
                    <a:bodyPr/>
                    <a:lstStyle/>
                    <a:p>
                      <a:r>
                        <a:rPr lang="en-US"/>
                        <a:t>Hyper-parameters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065227"/>
                  </a:ext>
                </a:extLst>
              </a:tr>
              <a:tr h="410528">
                <a:tc>
                  <a:txBody>
                    <a:bodyPr/>
                    <a:lstStyle/>
                    <a:p>
                      <a:r>
                        <a:rPr lang="en-US"/>
                        <a:t>Image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983311"/>
                  </a:ext>
                </a:extLst>
              </a:tr>
              <a:tr h="410528">
                <a:tc>
                  <a:txBody>
                    <a:bodyPr/>
                    <a:lstStyle/>
                    <a:p>
                      <a:r>
                        <a:rPr lang="en-US"/>
                        <a:t>Number of Input Channels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092613"/>
                  </a:ext>
                </a:extLst>
              </a:tr>
              <a:tr h="410528">
                <a:tc>
                  <a:txBody>
                    <a:bodyPr/>
                    <a:lstStyle/>
                    <a:p>
                      <a:r>
                        <a:rPr lang="en-US"/>
                        <a:t>Patch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413151"/>
                  </a:ext>
                </a:extLst>
              </a:tr>
              <a:tr h="410528">
                <a:tc>
                  <a:txBody>
                    <a:bodyPr/>
                    <a:lstStyle/>
                    <a:p>
                      <a:r>
                        <a:rPr lang="en-US"/>
                        <a:t>Embedding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54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Number of Transformer Blocks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53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Number of Attention Heads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89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Dropout Probability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70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MLP Ratio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60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1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Number of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36817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DD87FDE-F616-E90B-481C-595BA90A45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830413"/>
              </p:ext>
            </p:extLst>
          </p:nvPr>
        </p:nvGraphicFramePr>
        <p:xfrm>
          <a:off x="8303419" y="1208720"/>
          <a:ext cx="3069431" cy="4277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9431">
                  <a:extLst>
                    <a:ext uri="{9D8B030D-6E8A-4147-A177-3AD203B41FA5}">
                      <a16:colId xmlns:a16="http://schemas.microsoft.com/office/drawing/2014/main" val="4148989008"/>
                    </a:ext>
                  </a:extLst>
                </a:gridCol>
              </a:tblGrid>
              <a:tr h="554824">
                <a:tc>
                  <a:txBody>
                    <a:bodyPr/>
                    <a:lstStyle/>
                    <a:p>
                      <a:r>
                        <a:rPr lang="en-US"/>
                        <a:t>Attributes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065227"/>
                  </a:ext>
                </a:extLst>
              </a:tr>
              <a:tr h="554824">
                <a:tc>
                  <a:txBody>
                    <a:bodyPr/>
                    <a:lstStyle/>
                    <a:p>
                      <a:r>
                        <a:rPr lang="en-US"/>
                        <a:t>Number of Patches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983311"/>
                  </a:ext>
                </a:extLst>
              </a:tr>
              <a:tr h="554824">
                <a:tc>
                  <a:txBody>
                    <a:bodyPr/>
                    <a:lstStyle/>
                    <a:p>
                      <a:r>
                        <a:rPr lang="en-US"/>
                        <a:t>Patching Layer Embedding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092613"/>
                  </a:ext>
                </a:extLst>
              </a:tr>
              <a:tr h="554824">
                <a:tc>
                  <a:txBody>
                    <a:bodyPr/>
                    <a:lstStyle/>
                    <a:p>
                      <a:r>
                        <a:rPr lang="en-US"/>
                        <a:t>Class Embedding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413151"/>
                  </a:ext>
                </a:extLst>
              </a:tr>
              <a:tr h="554824">
                <a:tc>
                  <a:txBody>
                    <a:bodyPr/>
                    <a:lstStyle/>
                    <a:p>
                      <a:r>
                        <a:rPr lang="en-US"/>
                        <a:t>Positional Embedding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543880"/>
                  </a:ext>
                </a:extLst>
              </a:tr>
              <a:tr h="501186">
                <a:tc>
                  <a:txBody>
                    <a:bodyPr/>
                    <a:lstStyle/>
                    <a:p>
                      <a:r>
                        <a:rPr lang="en-US"/>
                        <a:t>Dropout Layer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539486"/>
                  </a:ext>
                </a:extLst>
              </a:tr>
              <a:tr h="501186">
                <a:tc>
                  <a:txBody>
                    <a:bodyPr/>
                    <a:lstStyle/>
                    <a:p>
                      <a:r>
                        <a:rPr lang="en-US"/>
                        <a:t>Encoder Layer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898091"/>
                  </a:ext>
                </a:extLst>
              </a:tr>
              <a:tr h="501186">
                <a:tc>
                  <a:txBody>
                    <a:bodyPr/>
                    <a:lstStyle/>
                    <a:p>
                      <a:r>
                        <a:rPr lang="en-US"/>
                        <a:t>Layer Normalization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7070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023DB-3590-9B03-CC1C-F33BA3DF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32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8000A-558B-DC1E-6970-B183D3D8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Model application to higher classification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AC5B-5FDD-114F-5614-50C50251D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2570"/>
            <a:ext cx="9486901" cy="37757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Originally applied to 3 concatenated classes (benign, abnormal, normal)</a:t>
            </a:r>
          </a:p>
          <a:p>
            <a:pPr lvl="1"/>
            <a:r>
              <a:rPr lang="en-US"/>
              <a:t>Split: 70% training, 15% validation, 15% testing</a:t>
            </a:r>
          </a:p>
          <a:p>
            <a:pPr lvl="2"/>
            <a:r>
              <a:rPr lang="en-US"/>
              <a:t>3584 training, 768 validation, 768 testing</a:t>
            </a:r>
          </a:p>
          <a:p>
            <a:r>
              <a:rPr lang="en-US"/>
              <a:t>Once 'best' results obtained, model with same settings applied to:</a:t>
            </a:r>
          </a:p>
          <a:p>
            <a:pPr lvl="1"/>
            <a:r>
              <a:rPr lang="en-US"/>
              <a:t>5 class </a:t>
            </a:r>
            <a:r>
              <a:rPr lang="en-US" err="1"/>
              <a:t>SIPaKMeD</a:t>
            </a:r>
            <a:r>
              <a:rPr lang="en-US"/>
              <a:t> dataset (parabasal, metaplastic, etc.)</a:t>
            </a:r>
          </a:p>
          <a:p>
            <a:pPr lvl="2"/>
            <a:r>
              <a:rPr lang="en-US"/>
              <a:t>Split: </a:t>
            </a:r>
            <a:r>
              <a:rPr lang="en-US">
                <a:ea typeface="+mj-lt"/>
                <a:cs typeface="+mj-lt"/>
              </a:rPr>
              <a:t>70% training, 15% validation, 15% testing</a:t>
            </a:r>
          </a:p>
          <a:p>
            <a:pPr lvl="3"/>
            <a:r>
              <a:rPr lang="en-US"/>
              <a:t>2944 training, 640 validation, 640 testing</a:t>
            </a:r>
          </a:p>
          <a:p>
            <a:pPr lvl="1"/>
            <a:r>
              <a:rPr lang="en-US"/>
              <a:t>7 class Herlev dataset </a:t>
            </a:r>
          </a:p>
          <a:p>
            <a:pPr lvl="2"/>
            <a:r>
              <a:rPr lang="en-US"/>
              <a:t>Split: </a:t>
            </a:r>
            <a:r>
              <a:rPr lang="en-US">
                <a:ea typeface="+mj-lt"/>
                <a:cs typeface="+mj-lt"/>
              </a:rPr>
              <a:t>60% training, 20% validation, 20% testing</a:t>
            </a:r>
          </a:p>
          <a:p>
            <a:pPr lvl="3"/>
            <a:r>
              <a:rPr lang="en-US">
                <a:ea typeface="+mj-lt"/>
                <a:cs typeface="+mj-lt"/>
              </a:rPr>
              <a:t>640 training, 256 validation, 256 testing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4AB5E-6F2C-0702-478F-C7EDA09D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D6474-47AA-4D47-AF35-32FA3089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EE839-3284-67F5-9210-A7173ABB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20728"/>
            <a:ext cx="9486900" cy="996061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Optimizing Hyper-Parameters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C59691E-24D2-7141-61BD-9C5A1099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0940"/>
            <a:ext cx="9486901" cy="3577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2000"/>
              <a:t>The first step was optimizing the hyper-parameters, which could only really be done by testing the model repeatedly with slight adjustments - Extremely time consuming</a:t>
            </a:r>
          </a:p>
          <a:p>
            <a:pPr algn="just">
              <a:lnSpc>
                <a:spcPct val="90000"/>
              </a:lnSpc>
            </a:pPr>
            <a:r>
              <a:rPr lang="en-US" sz="2000"/>
              <a:t>Some values were easy to dial-in by just adding or subtracting a single value until the accuracy stopped increasing:</a:t>
            </a:r>
          </a:p>
          <a:p>
            <a:pPr lvl="1" algn="just">
              <a:lnSpc>
                <a:spcPct val="90000"/>
              </a:lnSpc>
            </a:pPr>
            <a:r>
              <a:rPr lang="en-US"/>
              <a:t>Patch size, number of encoder layers, number of attention heads, MLP ratio, etc.</a:t>
            </a:r>
          </a:p>
          <a:p>
            <a:pPr algn="just">
              <a:lnSpc>
                <a:spcPct val="90000"/>
              </a:lnSpc>
            </a:pPr>
            <a:r>
              <a:rPr lang="en-US" sz="2000"/>
              <a:t>Other values had to be balanced with computational resources in mind.</a:t>
            </a:r>
          </a:p>
          <a:p>
            <a:pPr lvl="1" algn="just">
              <a:lnSpc>
                <a:spcPct val="90000"/>
              </a:lnSpc>
            </a:pPr>
            <a:r>
              <a:rPr lang="en-US"/>
              <a:t>Training on the GPU is exponentially faster but limited to 4gb of memory.</a:t>
            </a:r>
          </a:p>
          <a:p>
            <a:pPr lvl="1" algn="just">
              <a:lnSpc>
                <a:spcPct val="90000"/>
              </a:lnSpc>
            </a:pPr>
            <a:r>
              <a:rPr lang="en-US"/>
              <a:t>Batch size, image size, and embedding dimensions all had to be carefully balanced to give the best performance while not going over the allocated amount of memory.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F9ECA-84DE-967C-630E-2FF35581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3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51891-B942-531B-5FCE-F61089F9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>
                <a:solidFill>
                  <a:schemeClr val="bg2"/>
                </a:solidFill>
              </a:rPr>
              <a:t>INTRODUCTION</a:t>
            </a:r>
            <a:endParaRPr lang="en-US" sz="4000" b="1" kern="1200" cap="all" spc="300" baseline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59EDF-202D-4FA9-ABC2-4DC7A05C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9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11D716-C386-4458-B509-DF66B4C0B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1BE3E3-58C1-4A81-90ED-54387D0F1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7818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23F82-1558-1F20-C4E4-39003875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" y="2345"/>
            <a:ext cx="6777892" cy="1412118"/>
          </a:xfrm>
        </p:spPr>
        <p:txBody>
          <a:bodyPr>
            <a:normAutofit/>
          </a:bodyPr>
          <a:lstStyle/>
          <a:p>
            <a:pPr algn="ctr"/>
            <a:r>
              <a:rPr lang="en-US" sz="2800" b="1"/>
              <a:t>The Optimized hyper-parameters and final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322D-89F8-6F30-15D0-8BC8C3BD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75" y="1817154"/>
            <a:ext cx="6094047" cy="44826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Image Size: 64x64 pixels</a:t>
            </a:r>
          </a:p>
          <a:p>
            <a:r>
              <a:rPr lang="en-US" sz="2000"/>
              <a:t>Batch Size: 128</a:t>
            </a:r>
          </a:p>
          <a:p>
            <a:r>
              <a:rPr lang="en-US" sz="2000"/>
              <a:t>Patch Size: 4</a:t>
            </a:r>
          </a:p>
          <a:p>
            <a:r>
              <a:rPr lang="en-US" sz="2000"/>
              <a:t>Embedding Dimensions: 128</a:t>
            </a:r>
          </a:p>
          <a:p>
            <a:r>
              <a:rPr lang="en-US" sz="2000"/>
              <a:t>Encoder Layers: 2</a:t>
            </a:r>
          </a:p>
          <a:p>
            <a:r>
              <a:rPr lang="en-US" sz="2000"/>
              <a:t>Attention Heads:2</a:t>
            </a:r>
          </a:p>
          <a:p>
            <a:r>
              <a:rPr lang="en-US" sz="2000"/>
              <a:t>MLP Ratio: 1</a:t>
            </a:r>
          </a:p>
          <a:p>
            <a:endParaRPr lang="en-US" sz="2000"/>
          </a:p>
          <a:p>
            <a:r>
              <a:rPr lang="en-US" sz="2000"/>
              <a:t>Initial Epoch Number: 100</a:t>
            </a:r>
          </a:p>
          <a:p>
            <a:r>
              <a:rPr lang="en-US" sz="2000" err="1"/>
              <a:t>random_state</a:t>
            </a:r>
            <a:r>
              <a:rPr lang="en-US" sz="2000"/>
              <a:t>=1</a:t>
            </a:r>
          </a:p>
          <a:p>
            <a:r>
              <a:rPr lang="en-US" sz="2000" err="1"/>
              <a:t>torch.manual_seed</a:t>
            </a:r>
            <a:r>
              <a:rPr lang="en-US" sz="2000"/>
              <a:t>(17)</a:t>
            </a:r>
          </a:p>
        </p:txBody>
      </p:sp>
      <p:pic>
        <p:nvPicPr>
          <p:cNvPr id="5" name="Picture 4" descr="3D art of a person">
            <a:extLst>
              <a:ext uri="{FF2B5EF4-FFF2-40B4-BE49-F238E27FC236}">
                <a16:creationId xmlns:a16="http://schemas.microsoft.com/office/drawing/2014/main" id="{1D9342E4-1933-9ECD-A67E-45BC0F054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" r="25094"/>
          <a:stretch/>
        </p:blipFill>
        <p:spPr>
          <a:xfrm>
            <a:off x="7467600" y="685800"/>
            <a:ext cx="4038600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5473C-C74A-23C9-E953-ED3DD5F3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7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1C247-1E5B-4399-87F8-31C532F0A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F0F311-CB15-4C1D-937F-8DBB429D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6F70DE8-A2A4-4336-A602-73036FEDC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3CB8-220B-BDFD-1683-82CE8AC1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63" y="1392864"/>
            <a:ext cx="4073266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b="1"/>
              <a:t>The base model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37474-18AF-4624-880A-2ACF6A650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3398-86CF-0CDA-3824-C8A3A50C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520995"/>
            <a:ext cx="4724400" cy="58585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After finding the "best" settings for the model, we decided to train the data on the original 16x16 Vision Transformer first, that way we would have a "base model" to measure the CCT's performance from.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907B-E4F3-E4E7-6742-B6FD72AC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96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51891-B942-531B-5FCE-F61089F9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4A92D8-1A92-FE78-425C-94447748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03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3CB8-220B-BDFD-1683-82CE8AC1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>
            <a:normAutofit/>
          </a:bodyPr>
          <a:lstStyle/>
          <a:p>
            <a:pPr algn="ctr"/>
            <a:r>
              <a:rPr lang="en-US"/>
              <a:t>Base Results</a:t>
            </a:r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8356CE7-2160-7027-799A-FE1DD4C6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9" y="1790700"/>
            <a:ext cx="6096000" cy="32765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3398-86CF-0CDA-3824-C8A3A50C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016" y="1790542"/>
            <a:ext cx="4164993" cy="45258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/>
              <a:t>Accuracy/Error:</a:t>
            </a:r>
          </a:p>
          <a:p>
            <a:pPr>
              <a:lnSpc>
                <a:spcPct val="90000"/>
              </a:lnSpc>
            </a:pPr>
            <a:r>
              <a:rPr lang="en-US" sz="2000"/>
              <a:t>Average Test Accuracy: 90.82%</a:t>
            </a:r>
          </a:p>
          <a:p>
            <a:pPr>
              <a:lnSpc>
                <a:spcPct val="90000"/>
              </a:lnSpc>
            </a:pPr>
            <a:r>
              <a:rPr lang="en-US" sz="2000">
                <a:ea typeface="+mj-lt"/>
                <a:cs typeface="+mj-lt"/>
              </a:rPr>
              <a:t>Average Test Loss: 0.5089</a:t>
            </a:r>
            <a:endParaRPr lang="en-US" sz="2000"/>
          </a:p>
          <a:p>
            <a:pPr>
              <a:lnSpc>
                <a:spcPct val="90000"/>
              </a:lnSpc>
            </a:pPr>
            <a:endParaRPr lang="en-US" sz="2000"/>
          </a:p>
          <a:p>
            <a:pPr marL="0" indent="0">
              <a:lnSpc>
                <a:spcPct val="90000"/>
              </a:lnSpc>
              <a:buNone/>
            </a:pPr>
            <a:r>
              <a:rPr lang="en-US" sz="2000"/>
              <a:t>Computational Resources:</a:t>
            </a:r>
          </a:p>
          <a:p>
            <a:pPr>
              <a:lnSpc>
                <a:spcPct val="90000"/>
              </a:lnSpc>
            </a:pPr>
            <a:r>
              <a:rPr lang="en-US" sz="2000"/>
              <a:t>Average Epoch Duration: 7.68s</a:t>
            </a:r>
          </a:p>
          <a:p>
            <a:pPr>
              <a:lnSpc>
                <a:spcPct val="90000"/>
              </a:lnSpc>
            </a:pPr>
            <a:r>
              <a:rPr lang="en-US" sz="2000"/>
              <a:t>Total Training Time: 12m48.1s</a:t>
            </a:r>
          </a:p>
          <a:p>
            <a:pPr>
              <a:lnSpc>
                <a:spcPct val="90000"/>
              </a:lnSpc>
            </a:pPr>
            <a:r>
              <a:rPr lang="en-US" sz="2000"/>
              <a:t>GPU Memory Usage: 3.1GB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76E0-1568-B502-094F-B6CF12D3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13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3CB8-220B-BDFD-1683-82CE8AC1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644" y="239150"/>
            <a:ext cx="3830514" cy="1303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spc="300"/>
              <a:t>CCT-1 Results</a:t>
            </a:r>
            <a:endParaRPr lang="en-US" kern="1200" cap="all" spc="300" baseline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3145179-46C2-9707-76D0-B6E8BD5E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9" y="1790700"/>
            <a:ext cx="6096000" cy="32765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3398-86CF-0CDA-3824-C8A3A50C6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/>
              <a:t>Accuracy/Error: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Accuracy: 88.47%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Loss: 0.4516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0"/>
            <a:r>
              <a:rPr lang="en-US"/>
              <a:t>Computational Resources: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Epoch Duration: 9.22s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Total Training Time: 15m22.2s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GPU Memory Usage: 3.4GB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478B5-3936-51E7-A199-1EAA9C27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97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3145179-46C2-9707-76D0-B6E8BD5E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9" y="3431931"/>
            <a:ext cx="6096000" cy="32765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3398-86CF-0CDA-3824-C8A3A50C6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8686" y="1345809"/>
            <a:ext cx="4533899" cy="51073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/>
              <a:t>Accuracy/Error: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Avg Test Accuracy: 90.82% vs 88.47%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Avg Test Loss: 0.5089 vs 0.4516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0"/>
            <a:r>
              <a:rPr lang="en-US"/>
              <a:t>Computational Resources: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Avg Epoch Duration: 7.68s vs 9.22s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Total Training Time: 12m48.1s vs 15m22.2s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GPU Memory Usage: 3.1GB vs 3.4GB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2E5EC71-0736-F6AB-DD56-83CF766C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1" y="126023"/>
            <a:ext cx="6096000" cy="32765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4B0A491-E94F-1BFC-D1DF-F97904E46A76}"/>
              </a:ext>
            </a:extLst>
          </p:cNvPr>
          <p:cNvSpPr txBox="1">
            <a:spLocks/>
          </p:cNvSpPr>
          <p:nvPr/>
        </p:nvSpPr>
        <p:spPr>
          <a:xfrm>
            <a:off x="7547736" y="245012"/>
            <a:ext cx="4533899" cy="7467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all" spc="300"/>
              <a:t>Base vs cct-1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BDDC6-7BE1-D387-1829-E409FFE6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9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3CB8-220B-BDFD-1683-82CE8AC1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182" y="239150"/>
            <a:ext cx="4524129" cy="1303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CCT-2 Results</a:t>
            </a: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0203C2D-F5F3-B744-06B3-06217677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9" y="1790700"/>
            <a:ext cx="6096000" cy="32765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3398-86CF-0CDA-3824-C8A3A50C6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/>
              <a:t>Accuracy/Error: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Accuracy: 92.26%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Loss: 0.5067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0"/>
            <a:r>
              <a:rPr lang="en-US"/>
              <a:t>Computational Resources: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Epoch Duration: 9.06s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Total Training Time: 15m5.7s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GPU Memory Usage: 3.4GB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7CA61-0199-9260-1FE1-2237376E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69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3145179-46C2-9707-76D0-B6E8BD5E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9" y="129931"/>
            <a:ext cx="6096000" cy="32765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4B0A491-E94F-1BFC-D1DF-F97904E46A76}"/>
              </a:ext>
            </a:extLst>
          </p:cNvPr>
          <p:cNvSpPr txBox="1">
            <a:spLocks/>
          </p:cNvSpPr>
          <p:nvPr/>
        </p:nvSpPr>
        <p:spPr>
          <a:xfrm>
            <a:off x="7567274" y="1388012"/>
            <a:ext cx="4533899" cy="7467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all" spc="300"/>
              <a:t>cct-1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B07723-D528-7573-52DD-EE161F1B4D7D}"/>
              </a:ext>
            </a:extLst>
          </p:cNvPr>
          <p:cNvSpPr txBox="1">
            <a:spLocks/>
          </p:cNvSpPr>
          <p:nvPr/>
        </p:nvSpPr>
        <p:spPr>
          <a:xfrm>
            <a:off x="7567274" y="4318781"/>
            <a:ext cx="4533899" cy="7467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all" spc="300"/>
              <a:t>cct-2</a:t>
            </a:r>
            <a:endParaRPr lang="en-US"/>
          </a:p>
        </p:txBody>
      </p:sp>
      <p:pic>
        <p:nvPicPr>
          <p:cNvPr id="1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4227C71-941F-BA3A-8662-35719B44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9" y="3431931"/>
            <a:ext cx="6096000" cy="32765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864D22-333D-70F8-37C4-80294B55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98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3398-86CF-0CDA-3824-C8A3A50C6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8686" y="1345809"/>
            <a:ext cx="4533899" cy="51073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/>
              <a:t>Accuracy/Error: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Avg Test Accuracy: 90.82% vs 92.26%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Avg Test Loss: 0.5089 vs 0.5067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0"/>
            <a:r>
              <a:rPr lang="en-US"/>
              <a:t>Computational Resources: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Avg Epoch Duration: 7.68s vs 9.06s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Total Training Time: 12m48.1s vs 15m5.7s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GPU Memory Usage: 3.1GB vs 3.4GB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2E5EC71-0736-F6AB-DD56-83CF766C5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81" y="126023"/>
            <a:ext cx="6096000" cy="32765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4B0A491-E94F-1BFC-D1DF-F97904E46A76}"/>
              </a:ext>
            </a:extLst>
          </p:cNvPr>
          <p:cNvSpPr txBox="1">
            <a:spLocks/>
          </p:cNvSpPr>
          <p:nvPr/>
        </p:nvSpPr>
        <p:spPr>
          <a:xfrm>
            <a:off x="7547736" y="245012"/>
            <a:ext cx="4533899" cy="7467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cap="all" spc="300"/>
              <a:t>Base vs cct-2</a:t>
            </a:r>
            <a:endParaRPr lang="en-US" sz="2400"/>
          </a:p>
        </p:txBody>
      </p:sp>
      <p:pic>
        <p:nvPicPr>
          <p:cNvPr id="2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0C9C581-97FE-217B-60F8-54DDB430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9" y="3431931"/>
            <a:ext cx="6096000" cy="32765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EC3E6-2F74-F85C-53D9-DFEC9019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5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B567ACB-44FC-44B8-A031-75BD65F80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9C18AC-EFAA-4C60-A84E-ECED43E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EE839-3284-67F5-9210-A7173ABB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73834"/>
            <a:ext cx="9486900" cy="900332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Introducing: Augmentations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9705C11-578A-1EF5-F623-58CC9BE6E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500697"/>
              </p:ext>
            </p:extLst>
          </p:nvPr>
        </p:nvGraphicFramePr>
        <p:xfrm>
          <a:off x="937845" y="2657230"/>
          <a:ext cx="10366042" cy="279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268">
                  <a:extLst>
                    <a:ext uri="{9D8B030D-6E8A-4147-A177-3AD203B41FA5}">
                      <a16:colId xmlns:a16="http://schemas.microsoft.com/office/drawing/2014/main" val="1385477498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729117469"/>
                    </a:ext>
                  </a:extLst>
                </a:gridCol>
                <a:gridCol w="1230295">
                  <a:extLst>
                    <a:ext uri="{9D8B030D-6E8A-4147-A177-3AD203B41FA5}">
                      <a16:colId xmlns:a16="http://schemas.microsoft.com/office/drawing/2014/main" val="754140559"/>
                    </a:ext>
                  </a:extLst>
                </a:gridCol>
                <a:gridCol w="2080846">
                  <a:extLst>
                    <a:ext uri="{9D8B030D-6E8A-4147-A177-3AD203B41FA5}">
                      <a16:colId xmlns:a16="http://schemas.microsoft.com/office/drawing/2014/main" val="1143257451"/>
                    </a:ext>
                  </a:extLst>
                </a:gridCol>
                <a:gridCol w="1719384">
                  <a:extLst>
                    <a:ext uri="{9D8B030D-6E8A-4147-A177-3AD203B41FA5}">
                      <a16:colId xmlns:a16="http://schemas.microsoft.com/office/drawing/2014/main" val="516551333"/>
                    </a:ext>
                  </a:extLst>
                </a:gridCol>
                <a:gridCol w="1858524">
                  <a:extLst>
                    <a:ext uri="{9D8B030D-6E8A-4147-A177-3AD203B41FA5}">
                      <a16:colId xmlns:a16="http://schemas.microsoft.com/office/drawing/2014/main" val="3257624495"/>
                    </a:ext>
                  </a:extLst>
                </a:gridCol>
              </a:tblGrid>
              <a:tr h="64426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Measurements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Base Model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CCT-2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+ Random Horizontal Flips (75%)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+ Random Rotation (60°)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+ </a:t>
                      </a:r>
                      <a:r>
                        <a:rPr lang="en-US" sz="1400" err="1">
                          <a:latin typeface="Calibri"/>
                        </a:rPr>
                        <a:t>ColorJitter</a:t>
                      </a:r>
                      <a:r>
                        <a:rPr lang="en-US" sz="1400">
                          <a:latin typeface="Calibri"/>
                        </a:rPr>
                        <a:t> (Brightness and Hue: 20%)</a:t>
                      </a:r>
                    </a:p>
                  </a:txBody>
                  <a:tcPr marL="84739" marR="84739" marT="42370" marB="42370" anchor="ctr"/>
                </a:tc>
                <a:extLst>
                  <a:ext uri="{0D108BD9-81ED-4DB2-BD59-A6C34878D82A}">
                    <a16:rowId xmlns:a16="http://schemas.microsoft.com/office/drawing/2014/main" val="1527477144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alibri"/>
                        </a:rPr>
                        <a:t>Avg Accuracy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90.82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92.26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93.14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94.37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94.66</a:t>
                      </a:r>
                    </a:p>
                  </a:txBody>
                  <a:tcPr marL="84739" marR="84739" marT="42370" marB="42370" anchor="ctr"/>
                </a:tc>
                <a:extLst>
                  <a:ext uri="{0D108BD9-81ED-4DB2-BD59-A6C34878D82A}">
                    <a16:rowId xmlns:a16="http://schemas.microsoft.com/office/drawing/2014/main" val="4039492874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alibri"/>
                        </a:rPr>
                        <a:t>Avg Loss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0.5089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0.5067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0.3304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0.1755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0.1597</a:t>
                      </a:r>
                    </a:p>
                  </a:txBody>
                  <a:tcPr marL="84739" marR="84739" marT="42370" marB="42370" anchor="ctr"/>
                </a:tc>
                <a:extLst>
                  <a:ext uri="{0D108BD9-81ED-4DB2-BD59-A6C34878D82A}">
                    <a16:rowId xmlns:a16="http://schemas.microsoft.com/office/drawing/2014/main" val="3888439377"/>
                  </a:ext>
                </a:extLst>
              </a:tr>
              <a:tr h="45527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alibri"/>
                        </a:rPr>
                        <a:t>Avg Epoch Duration (s)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7.68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9.06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9.94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10.50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11.79</a:t>
                      </a:r>
                    </a:p>
                  </a:txBody>
                  <a:tcPr marL="84739" marR="84739" marT="42370" marB="42370" anchor="ctr"/>
                </a:tc>
                <a:extLst>
                  <a:ext uri="{0D108BD9-81ED-4DB2-BD59-A6C34878D82A}">
                    <a16:rowId xmlns:a16="http://schemas.microsoft.com/office/drawing/2014/main" val="2046621532"/>
                  </a:ext>
                </a:extLst>
              </a:tr>
              <a:tr h="455279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alibri"/>
                        </a:rPr>
                        <a:t>Total Train Time (HH:MM:SS)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00:12:48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00:15:06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00:16:34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00:17:31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00:19:40</a:t>
                      </a:r>
                    </a:p>
                  </a:txBody>
                  <a:tcPr marL="84739" marR="84739" marT="42370" marB="42370" anchor="ctr"/>
                </a:tc>
                <a:extLst>
                  <a:ext uri="{0D108BD9-81ED-4DB2-BD59-A6C34878D82A}">
                    <a16:rowId xmlns:a16="http://schemas.microsoft.com/office/drawing/2014/main" val="4013499452"/>
                  </a:ext>
                </a:extLst>
              </a:tr>
              <a:tr h="38655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alibri"/>
                        </a:rPr>
                        <a:t>GPU Memory (GB)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3.1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3.4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3.5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3.5</a:t>
                      </a:r>
                    </a:p>
                  </a:txBody>
                  <a:tcPr marL="84739" marR="84739" marT="42370" marB="423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3.6</a:t>
                      </a:r>
                    </a:p>
                  </a:txBody>
                  <a:tcPr marL="84739" marR="84739" marT="42370" marB="42370" anchor="ctr"/>
                </a:tc>
                <a:extLst>
                  <a:ext uri="{0D108BD9-81ED-4DB2-BD59-A6C34878D82A}">
                    <a16:rowId xmlns:a16="http://schemas.microsoft.com/office/drawing/2014/main" val="231672369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44FE6-D37C-7891-6762-CF9F1B18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3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6A919-EBB8-8541-0CBC-887F42B3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13" y="1371600"/>
            <a:ext cx="2947987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>
                <a:solidFill>
                  <a:schemeClr val="bg2"/>
                </a:solidFill>
              </a:rPr>
              <a:t>Motivation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B5120-EBCF-DDBD-2A0D-C339242B9D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54149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7AA9F85-2759-74A6-7046-9D8DB0A96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71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3CB8-220B-BDFD-1683-82CE8AC1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182" y="239150"/>
            <a:ext cx="4524129" cy="1469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latin typeface="+mj-lt"/>
                <a:ea typeface="+mj-ea"/>
                <a:cs typeface="+mj-cs"/>
              </a:rPr>
              <a:t>CCT-2 </a:t>
            </a:r>
            <a:r>
              <a:rPr lang="en-US" cap="all" spc="300"/>
              <a:t>Plus 3 augments</a:t>
            </a:r>
            <a:br>
              <a:rPr lang="en-US" cap="all" spc="300"/>
            </a:br>
            <a:r>
              <a:rPr lang="en-US" cap="all" spc="300"/>
              <a:t>(CCT-2.3)</a:t>
            </a:r>
            <a:endParaRPr lang="en-US" kern="1200" cap="all" spc="300" baseline="0">
              <a:latin typeface="+mj-lt"/>
            </a:endParaRP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D32D3F2-A36E-E945-9C25-3B3D31DC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9" y="1792996"/>
            <a:ext cx="6103815" cy="32915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3398-86CF-0CDA-3824-C8A3A50C6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/>
              <a:t>Accuracy/Error: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Accuracy: 94.66%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Loss: 0.1597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0"/>
            <a:r>
              <a:rPr lang="en-US"/>
              <a:t>Computational Resources: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Epoch Duration: 11.79s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Total Training Time: 19m39.8s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GPU Memory Usage: 3.6GB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827F0-E843-41CE-0DE8-FCEA7A71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6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7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Table 3">
            <a:extLst>
              <a:ext uri="{FF2B5EF4-FFF2-40B4-BE49-F238E27FC236}">
                <a16:creationId xmlns:a16="http://schemas.microsoft.com/office/drawing/2014/main" id="{59705C11-578A-1EF5-F623-58CC9BE6EA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219911"/>
              </p:ext>
            </p:extLst>
          </p:nvPr>
        </p:nvGraphicFramePr>
        <p:xfrm>
          <a:off x="7519406" y="2612367"/>
          <a:ext cx="4025873" cy="2844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053">
                  <a:extLst>
                    <a:ext uri="{9D8B030D-6E8A-4147-A177-3AD203B41FA5}">
                      <a16:colId xmlns:a16="http://schemas.microsoft.com/office/drawing/2014/main" val="1385477498"/>
                    </a:ext>
                  </a:extLst>
                </a:gridCol>
                <a:gridCol w="847748">
                  <a:extLst>
                    <a:ext uri="{9D8B030D-6E8A-4147-A177-3AD203B41FA5}">
                      <a16:colId xmlns:a16="http://schemas.microsoft.com/office/drawing/2014/main" val="2729117469"/>
                    </a:ext>
                  </a:extLst>
                </a:gridCol>
                <a:gridCol w="954537">
                  <a:extLst>
                    <a:ext uri="{9D8B030D-6E8A-4147-A177-3AD203B41FA5}">
                      <a16:colId xmlns:a16="http://schemas.microsoft.com/office/drawing/2014/main" val="3257624495"/>
                    </a:ext>
                  </a:extLst>
                </a:gridCol>
                <a:gridCol w="954535">
                  <a:extLst>
                    <a:ext uri="{9D8B030D-6E8A-4147-A177-3AD203B41FA5}">
                      <a16:colId xmlns:a16="http://schemas.microsoft.com/office/drawing/2014/main" val="2933707723"/>
                    </a:ext>
                  </a:extLst>
                </a:gridCol>
              </a:tblGrid>
              <a:tr h="506877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Measurements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Base Model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CCT-2.3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100 Epoch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CCT-2.3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600 Epoch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1527477144"/>
                  </a:ext>
                </a:extLst>
              </a:tr>
              <a:tr h="31026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Avg Accuracy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90.82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94.66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96.22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4039492874"/>
                  </a:ext>
                </a:extLst>
              </a:tr>
              <a:tr h="31026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Avg Loss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0.5089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0.1597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0.2107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3888439377"/>
                  </a:ext>
                </a:extLst>
              </a:tr>
              <a:tr h="703486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Avg Epoch Duration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(s)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7.68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11.79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10.89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2046621532"/>
                  </a:ext>
                </a:extLst>
              </a:tr>
              <a:tr h="506877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Total Train Time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(HH:MM:SS)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00:12:48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00:19:40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01:48:54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4013499452"/>
                  </a:ext>
                </a:extLst>
              </a:tr>
              <a:tr h="506877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GPU Memory (GB)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3.1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3.6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3.6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2316723698"/>
                  </a:ext>
                </a:extLst>
              </a:tr>
            </a:tbl>
          </a:graphicData>
        </a:graphic>
      </p:graphicFrame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970F3D1-D4B5-5862-3E58-A3E4A472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6" y="141996"/>
            <a:ext cx="6103815" cy="3291546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8FD5F259-FEC8-97AD-F410-0B7B99C3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6" y="3561227"/>
            <a:ext cx="6103814" cy="32915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C901DB-31D2-FB8D-461C-69B9558BD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260" y="893689"/>
            <a:ext cx="4524129" cy="1303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Expanding the training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0DBD06-530B-4B87-6857-EFDDCFC9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44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3CB8-220B-BDFD-1683-82CE8AC1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182" y="239150"/>
            <a:ext cx="4524129" cy="23684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cap="all" spc="300"/>
              <a:t>CCT-2.3</a:t>
            </a:r>
            <a:br>
              <a:rPr lang="en-US" cap="all" spc="300"/>
            </a:br>
            <a:br>
              <a:rPr lang="en-US" cap="all" spc="300"/>
            </a:br>
            <a:r>
              <a:rPr lang="en-US" cap="all" spc="300"/>
              <a:t>5-class </a:t>
            </a:r>
            <a:r>
              <a:rPr lang="en-US" cap="all" spc="300" err="1"/>
              <a:t>sipakmed</a:t>
            </a:r>
            <a:r>
              <a:rPr lang="en-US" cap="all" spc="300"/>
              <a:t> dataset</a:t>
            </a:r>
            <a:br>
              <a:rPr lang="en-US" cap="all" spc="300"/>
            </a:br>
            <a:br>
              <a:rPr lang="en-US" cap="all" spc="300"/>
            </a:br>
            <a:r>
              <a:rPr lang="en-US" cap="all" spc="300"/>
              <a:t>300 epochs</a:t>
            </a:r>
            <a:endParaRPr lang="en-US" kern="1200" cap="all" spc="300" baseline="0">
              <a:latin typeface="+mj-lt"/>
            </a:endParaRPr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FD32D3F2-A36E-E945-9C25-3B3D31DC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9" y="1800644"/>
            <a:ext cx="6103815" cy="32762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3398-86CF-0CDA-3824-C8A3A50C6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4839" y="2928423"/>
            <a:ext cx="3390899" cy="3573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/>
              <a:t>Accuracy/Error: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Accuracy: 95.59%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Loss: 0.1567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0"/>
            <a:r>
              <a:rPr lang="en-US"/>
              <a:t>Computational Resources: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Epoch Duration: 17.35s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Total Training Time: 86m46.5s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GPU Memory Usage: 3.7GB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10E91-554D-79FE-2AC7-E61912D5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7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1F63F3-DD03-2DF0-0785-06320A88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096350"/>
            <a:ext cx="6410084" cy="46793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, indoor, night sky&#10;&#10;Description automatically generated">
            <a:extLst>
              <a:ext uri="{FF2B5EF4-FFF2-40B4-BE49-F238E27FC236}">
                <a16:creationId xmlns:a16="http://schemas.microsoft.com/office/drawing/2014/main" id="{DD007844-E162-1C95-CB00-A2128938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336" y="1260076"/>
            <a:ext cx="4148021" cy="1244406"/>
          </a:xfrm>
          <a:prstGeom prst="rect">
            <a:avLst/>
          </a:prstGeom>
        </p:spPr>
      </p:pic>
      <p:pic>
        <p:nvPicPr>
          <p:cNvPr id="5" name="Picture 5" descr="A picture containing screen, indoor, dark, orange&#10;&#10;Description automatically generated">
            <a:extLst>
              <a:ext uri="{FF2B5EF4-FFF2-40B4-BE49-F238E27FC236}">
                <a16:creationId xmlns:a16="http://schemas.microsoft.com/office/drawing/2014/main" id="{2F4C7AA1-1C00-F050-5D20-65BF410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336" y="4004503"/>
            <a:ext cx="4148021" cy="20547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F194EE-C766-8DC1-EF94-C9F0E49E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20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3CB8-220B-BDFD-1683-82CE8AC1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182" y="239150"/>
            <a:ext cx="4524129" cy="23684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cap="all" spc="300"/>
              <a:t>CCT-2.3</a:t>
            </a:r>
            <a:br>
              <a:rPr lang="en-US" cap="all" spc="300"/>
            </a:br>
            <a:br>
              <a:rPr lang="en-US" cap="all" spc="300"/>
            </a:br>
            <a:r>
              <a:rPr lang="en-US" cap="all" spc="300"/>
              <a:t>7-class Herlev dataset</a:t>
            </a:r>
            <a:br>
              <a:rPr lang="en-US" cap="all" spc="300"/>
            </a:br>
            <a:br>
              <a:rPr lang="en-US" cap="all" spc="300"/>
            </a:br>
            <a:r>
              <a:rPr lang="en-US" cap="all" spc="300"/>
              <a:t>100 epochs</a:t>
            </a:r>
            <a:endParaRPr lang="en-US" kern="1200" cap="all" spc="300" baseline="0">
              <a:latin typeface="+mj-lt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D32D3F2-A36E-E945-9C25-3B3D31DC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72" y="1800644"/>
            <a:ext cx="6095348" cy="32762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3398-86CF-0CDA-3824-C8A3A50C6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4839" y="2928423"/>
            <a:ext cx="3390899" cy="3573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/>
              <a:t>Accuracy/Error: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Accuracy: 58.49%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Test Loss: 1.2077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marL="0"/>
            <a:r>
              <a:rPr lang="en-US"/>
              <a:t>Computational Resources: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Average Epoch Duration: 1.99s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Total Training Time: 3m19.2s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GPU Memory Usage: 3.6GB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BAAE5-601D-B9DE-5FFE-C4E7D133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1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81F63F3-DD03-2DF0-0785-06320A88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2" y="1096350"/>
            <a:ext cx="6397519" cy="46793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D007844-E162-1C95-CB00-A2128938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469" y="967000"/>
            <a:ext cx="3947293" cy="1820789"/>
          </a:xfrm>
          <a:prstGeom prst="rect">
            <a:avLst/>
          </a:prstGeom>
        </p:spPr>
      </p:pic>
      <p:pic>
        <p:nvPicPr>
          <p:cNvPr id="5" name="Picture 5" descr="A picture containing screen&#10;&#10;Description automatically generated">
            <a:extLst>
              <a:ext uri="{FF2B5EF4-FFF2-40B4-BE49-F238E27FC236}">
                <a16:creationId xmlns:a16="http://schemas.microsoft.com/office/drawing/2014/main" id="{2F4C7AA1-1C00-F050-5D20-65BF410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03" y="3691888"/>
            <a:ext cx="3943025" cy="26995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5063FE-0FCB-7657-24A9-13EFD5E8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54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29DB-5336-A831-0455-6100AE15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>
                <a:solidFill>
                  <a:schemeClr val="bg2"/>
                </a:solidFill>
              </a:rPr>
              <a:t>Conclusion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74ACB-CF15-3A06-E8EF-04A7923E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1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D6474-47AA-4D47-AF35-32FA3089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FDF2999-F410-F438-E927-03D3F3247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647801"/>
              </p:ext>
            </p:extLst>
          </p:nvPr>
        </p:nvGraphicFramePr>
        <p:xfrm>
          <a:off x="1471613" y="1767681"/>
          <a:ext cx="9344025" cy="3368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805">
                  <a:extLst>
                    <a:ext uri="{9D8B030D-6E8A-4147-A177-3AD203B41FA5}">
                      <a16:colId xmlns:a16="http://schemas.microsoft.com/office/drawing/2014/main" val="1385477498"/>
                    </a:ext>
                  </a:extLst>
                </a:gridCol>
                <a:gridCol w="1868805">
                  <a:extLst>
                    <a:ext uri="{9D8B030D-6E8A-4147-A177-3AD203B41FA5}">
                      <a16:colId xmlns:a16="http://schemas.microsoft.com/office/drawing/2014/main" val="2729117469"/>
                    </a:ext>
                  </a:extLst>
                </a:gridCol>
                <a:gridCol w="1868805">
                  <a:extLst>
                    <a:ext uri="{9D8B030D-6E8A-4147-A177-3AD203B41FA5}">
                      <a16:colId xmlns:a16="http://schemas.microsoft.com/office/drawing/2014/main" val="3257624495"/>
                    </a:ext>
                  </a:extLst>
                </a:gridCol>
                <a:gridCol w="1868805">
                  <a:extLst>
                    <a:ext uri="{9D8B030D-6E8A-4147-A177-3AD203B41FA5}">
                      <a16:colId xmlns:a16="http://schemas.microsoft.com/office/drawing/2014/main" val="2933707723"/>
                    </a:ext>
                  </a:extLst>
                </a:gridCol>
                <a:gridCol w="1868805">
                  <a:extLst>
                    <a:ext uri="{9D8B030D-6E8A-4147-A177-3AD203B41FA5}">
                      <a16:colId xmlns:a16="http://schemas.microsoft.com/office/drawing/2014/main" val="788419898"/>
                    </a:ext>
                  </a:extLst>
                </a:gridCol>
              </a:tblGrid>
              <a:tr h="48120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Calibri"/>
                        </a:rPr>
                        <a:t>Measurements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Concatenated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Concatenated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Sipakmed</a:t>
                      </a:r>
                      <a:endParaRPr lang="en-US" sz="1300" err="1">
                        <a:latin typeface="Calibri"/>
                      </a:endParaRPr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noProof="0">
                          <a:latin typeface="Calibri"/>
                        </a:rPr>
                        <a:t>Herlev</a:t>
                      </a:r>
                      <a:endParaRPr lang="en-US"/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1527477144"/>
                  </a:ext>
                </a:extLst>
              </a:tr>
              <a:tr h="4812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Model</a:t>
                      </a:r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Base</a:t>
                      </a:r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CCT-2.3</a:t>
                      </a:r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latin typeface="Calibri"/>
                        </a:rPr>
                        <a:t>CCT-2.3</a:t>
                      </a:r>
                      <a:endParaRPr lang="en-US" sz="1300">
                        <a:latin typeface="Calibri"/>
                      </a:endParaRPr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latin typeface="Calibri"/>
                        </a:rPr>
                        <a:t>CCT-2.3</a:t>
                      </a:r>
                      <a:endParaRPr lang="en-US" sz="1300">
                        <a:latin typeface="Calibri"/>
                      </a:endParaRP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3590024705"/>
                  </a:ext>
                </a:extLst>
              </a:tr>
              <a:tr h="4812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Epochs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100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600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300</a:t>
                      </a:r>
                      <a:endParaRPr lang="en-US"/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100</a:t>
                      </a:r>
                      <a:endParaRPr lang="en-US"/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4039492874"/>
                  </a:ext>
                </a:extLst>
              </a:tr>
              <a:tr h="4812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Classes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3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3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5</a:t>
                      </a:r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7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3888439377"/>
                  </a:ext>
                </a:extLst>
              </a:tr>
              <a:tr h="4812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Samples</a:t>
                      </a:r>
                      <a:endParaRPr lang="en-US"/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5120</a:t>
                      </a:r>
                      <a:endParaRPr lang="en-US"/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5120</a:t>
                      </a:r>
                      <a:endParaRPr lang="en-US"/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4224</a:t>
                      </a:r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1152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2046621532"/>
                  </a:ext>
                </a:extLst>
              </a:tr>
              <a:tr h="4812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Avg Accuracy</a:t>
                      </a:r>
                      <a:endParaRPr lang="en-US"/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90.82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96.22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95.59</a:t>
                      </a:r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58.49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4013499452"/>
                  </a:ext>
                </a:extLst>
              </a:tr>
              <a:tr h="4812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Avg Loss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0.5089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0.1597</a:t>
                      </a:r>
                    </a:p>
                  </a:txBody>
                  <a:tcPr marL="79954" marR="79954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0.1567</a:t>
                      </a:r>
                    </a:p>
                  </a:txBody>
                  <a:tcPr marL="79953" marR="79953" marT="39977" marB="39977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>
                          <a:latin typeface="Calibri"/>
                        </a:rPr>
                        <a:t>1.2077</a:t>
                      </a:r>
                    </a:p>
                  </a:txBody>
                  <a:tcPr marL="79953" marR="79953" marT="39977" marB="39977" anchor="ctr"/>
                </a:tc>
                <a:extLst>
                  <a:ext uri="{0D108BD9-81ED-4DB2-BD59-A6C34878D82A}">
                    <a16:rowId xmlns:a16="http://schemas.microsoft.com/office/drawing/2014/main" val="231672369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7FA3DB-EB97-56F0-B59A-CE91F143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56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6CA3C-F1BB-E13D-328F-E8B38C87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0"/>
            <a:ext cx="2742028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500">
                <a:solidFill>
                  <a:schemeClr val="bg2"/>
                </a:solidFill>
              </a:rPr>
              <a:t>The Take away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35F0D-3399-845A-DF65-4A1A896C0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963" y="1270591"/>
            <a:ext cx="5631357" cy="4364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Compact Convolutional Transformers and in-place Data Augmentation do a lot to improve performance on smaller datasets, but it is still not enough to produce accurate results using datasets under 1000 samples.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E4A8568-160C-7CF5-39BE-7EF19215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80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29DB-5336-A831-0455-6100AE15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52D09-3A94-5D20-F41C-03BD8F15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9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B568-A8E5-CCC8-CB46-F4FF66B97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673" y="784079"/>
            <a:ext cx="9591283" cy="546970"/>
          </a:xfrm>
        </p:spPr>
        <p:txBody>
          <a:bodyPr/>
          <a:lstStyle/>
          <a:p>
            <a:r>
              <a:rPr lang="en-US" b="1"/>
              <a:t>VISION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D6ED5-EEDB-597B-4A31-2CBF7AC1B9E4}"/>
              </a:ext>
            </a:extLst>
          </p:cNvPr>
          <p:cNvSpPr txBox="1"/>
          <p:nvPr/>
        </p:nvSpPr>
        <p:spPr>
          <a:xfrm>
            <a:off x="273044" y="2894374"/>
            <a:ext cx="4498981" cy="20672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000"/>
              </a:spcBef>
              <a:buSzPct val="70000"/>
            </a:pPr>
            <a:r>
              <a:rPr lang="en-US" sz="2400">
                <a:solidFill>
                  <a:schemeClr val="tx2"/>
                </a:solidFill>
                <a:latin typeface="+mj-lt"/>
              </a:rPr>
              <a:t>The goal of Vision Machine Learning is for computers to "see" and understand the world in the same way that we do.</a:t>
            </a:r>
            <a:endParaRPr lang="en-US">
              <a:solidFill>
                <a:schemeClr val="tx2"/>
              </a:solidFill>
            </a:endParaRPr>
          </a:p>
          <a:p>
            <a:pPr marL="228600" indent="-228600"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757" name="Diagram 757">
            <a:extLst>
              <a:ext uri="{FF2B5EF4-FFF2-40B4-BE49-F238E27FC236}">
                <a16:creationId xmlns:a16="http://schemas.microsoft.com/office/drawing/2014/main" id="{AA8117B9-C585-9293-EC82-577A80C95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116631"/>
              </p:ext>
            </p:extLst>
          </p:nvPr>
        </p:nvGraphicFramePr>
        <p:xfrm>
          <a:off x="5551560" y="1747382"/>
          <a:ext cx="6367396" cy="481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34A7F187-370B-90A7-F627-2FF7058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50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EE839-3284-67F5-9210-A7173ABB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42449"/>
            <a:ext cx="6096000" cy="93684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The next steps</a:t>
            </a:r>
          </a:p>
        </p:txBody>
      </p:sp>
      <p:pic>
        <p:nvPicPr>
          <p:cNvPr id="19" name="Picture 18" descr="Cubes connected with a red line">
            <a:extLst>
              <a:ext uri="{FF2B5EF4-FFF2-40B4-BE49-F238E27FC236}">
                <a16:creationId xmlns:a16="http://schemas.microsoft.com/office/drawing/2014/main" id="{78A2AB38-2746-551C-C8BB-270630723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8" r="25595" b="-6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C59691E-24D2-7141-61BD-9C5A1099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977" y="2135938"/>
            <a:ext cx="6247233" cy="35355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>
                <a:ea typeface="+mj-lt"/>
                <a:cs typeface="+mj-lt"/>
              </a:rPr>
              <a:t>Pre-processing versus in-place data augmentation.</a:t>
            </a:r>
          </a:p>
          <a:p>
            <a:pPr lvl="1"/>
            <a:r>
              <a:rPr lang="en-US">
                <a:ea typeface="+mj-lt"/>
                <a:cs typeface="+mj-lt"/>
              </a:rPr>
              <a:t>Compare results to the professional </a:t>
            </a:r>
            <a:r>
              <a:rPr lang="en-US" err="1">
                <a:ea typeface="+mj-lt"/>
                <a:cs typeface="+mj-lt"/>
              </a:rPr>
              <a:t>Pytorch</a:t>
            </a:r>
            <a:r>
              <a:rPr lang="en-US">
                <a:ea typeface="+mj-lt"/>
                <a:cs typeface="+mj-lt"/>
              </a:rPr>
              <a:t>/Timms models.</a:t>
            </a:r>
          </a:p>
          <a:p>
            <a:pPr lvl="1"/>
            <a:r>
              <a:rPr lang="en-US">
                <a:ea typeface="+mj-lt"/>
                <a:cs typeface="+mj-lt"/>
              </a:rPr>
              <a:t>Save model parameters between training sessions.</a:t>
            </a:r>
          </a:p>
          <a:p>
            <a:pPr lvl="1"/>
            <a:r>
              <a:rPr lang="en-US">
                <a:ea typeface="+mj-lt"/>
                <a:cs typeface="+mj-lt"/>
              </a:rPr>
              <a:t>Possibly use GANs to build up smaller datasets.</a:t>
            </a:r>
          </a:p>
          <a:p>
            <a:pPr lvl="1"/>
            <a:r>
              <a:rPr lang="en-US">
                <a:ea typeface="+mj-lt"/>
                <a:cs typeface="+mj-lt"/>
              </a:rPr>
              <a:t>Implement any new improvements which may have occurred.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D3585-7F61-72ED-10AD-F38638C8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27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714F-3086-ABA8-1216-C2C27D5D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3" y="243348"/>
            <a:ext cx="9486900" cy="574288"/>
          </a:xfrm>
        </p:spPr>
        <p:txBody>
          <a:bodyPr/>
          <a:lstStyle/>
          <a:p>
            <a:r>
              <a:rPr lang="en-US" b="1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EA9E-8CF2-131E-E7C9-ACAF9273E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2" y="975353"/>
            <a:ext cx="10658578" cy="519684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ea typeface="+mj-lt"/>
                <a:cs typeface="+mj-lt"/>
              </a:rPr>
              <a:t>Vaswani, Ashish &amp; </a:t>
            </a:r>
            <a:r>
              <a:rPr lang="en-US" err="1">
                <a:ea typeface="+mj-lt"/>
                <a:cs typeface="+mj-lt"/>
              </a:rPr>
              <a:t>Shazeer</a:t>
            </a:r>
            <a:r>
              <a:rPr lang="en-US">
                <a:ea typeface="+mj-lt"/>
                <a:cs typeface="+mj-lt"/>
              </a:rPr>
              <a:t>, Noam &amp; Parmar, Niki &amp; </a:t>
            </a:r>
            <a:r>
              <a:rPr lang="en-US" err="1">
                <a:ea typeface="+mj-lt"/>
                <a:cs typeface="+mj-lt"/>
              </a:rPr>
              <a:t>Uszkoreit</a:t>
            </a:r>
            <a:r>
              <a:rPr lang="en-US">
                <a:ea typeface="+mj-lt"/>
                <a:cs typeface="+mj-lt"/>
              </a:rPr>
              <a:t>, Jakob &amp; Jones, Llion &amp; Gomez, Aidan &amp; Kaiser, Lukasz &amp; </a:t>
            </a:r>
            <a:r>
              <a:rPr lang="en-US" err="1">
                <a:ea typeface="+mj-lt"/>
                <a:cs typeface="+mj-lt"/>
              </a:rPr>
              <a:t>Polosukhin</a:t>
            </a:r>
            <a:r>
              <a:rPr lang="en-US">
                <a:ea typeface="+mj-lt"/>
                <a:cs typeface="+mj-lt"/>
              </a:rPr>
              <a:t>, Illia, “Attention is all you need” , 2017.</a:t>
            </a:r>
          </a:p>
          <a:p>
            <a:pPr marL="0" indent="0">
              <a:buNone/>
            </a:pP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Dosovitskiy</a:t>
            </a:r>
            <a:r>
              <a:rPr lang="en-US">
                <a:ea typeface="+mj-lt"/>
                <a:cs typeface="+mj-lt"/>
              </a:rPr>
              <a:t>, Alexey, et al. "An image is worth 16x16 words: Transformers for image recognition at scale." </a:t>
            </a:r>
            <a:r>
              <a:rPr lang="en-US" err="1">
                <a:ea typeface="+mj-lt"/>
                <a:cs typeface="+mj-lt"/>
              </a:rPr>
              <a:t>arXiv</a:t>
            </a:r>
            <a:r>
              <a:rPr lang="en-US">
                <a:ea typeface="+mj-lt"/>
                <a:cs typeface="+mj-lt"/>
              </a:rPr>
              <a:t> preprint arXiv:2010.11929 (2020).</a:t>
            </a:r>
          </a:p>
          <a:p>
            <a:pPr marL="0" indent="0">
              <a:buNone/>
            </a:pPr>
            <a:r>
              <a:rPr lang="en-US">
                <a:ea typeface="+mj-lt"/>
                <a:cs typeface="+mj-lt"/>
              </a:rPr>
              <a:t>“Papers with Code - ImageNet Benchmark (Image Classification),” Paperswithcode.com, 2021. https://paperswithcode.com/sota/image-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classification-on-imagenet (accessed Feb. 10, 2022).</a:t>
            </a:r>
            <a:endParaRPr lang="en-US"/>
          </a:p>
          <a:p>
            <a:pPr marL="0" indent="0">
              <a:buNone/>
            </a:pP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 World, “Cervical cancer,” Who.int, Dec. 02, 2019. https://www.who.int/health-topics/cervical-cancer (accessed Feb. 13, 2022).</a:t>
            </a:r>
            <a:endParaRPr lang="en-US"/>
          </a:p>
          <a:p>
            <a:pPr marL="0" indent="0">
              <a:buNone/>
            </a:pP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“Cervical Cancer Statistics | Key Facts About Cervical Cancer,” Cancer.org, 2022. https://www.cancer.org/cancer/cervical-cancer/about/key-statistics.html (accessed Feb. 13, 2022).</a:t>
            </a:r>
            <a:br>
              <a:rPr lang="en-US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  <a:p>
            <a:pPr marL="0" indent="0">
              <a:buNone/>
            </a:pPr>
            <a:r>
              <a:rPr lang="en-US">
                <a:ea typeface="+mj-lt"/>
                <a:cs typeface="+mj-lt"/>
              </a:rPr>
              <a:t>Marina E. </a:t>
            </a:r>
            <a:r>
              <a:rPr lang="en-US" err="1">
                <a:ea typeface="+mj-lt"/>
                <a:cs typeface="+mj-lt"/>
              </a:rPr>
              <a:t>Plissiti</a:t>
            </a:r>
            <a:r>
              <a:rPr lang="en-US">
                <a:ea typeface="+mj-lt"/>
                <a:cs typeface="+mj-lt"/>
              </a:rPr>
              <a:t>, Panagiotis Dimitrakopoulos, Gior-</a:t>
            </a:r>
            <a:r>
              <a:rPr lang="en-US" err="1">
                <a:ea typeface="+mj-lt"/>
                <a:cs typeface="+mj-lt"/>
              </a:rPr>
              <a:t>gos</a:t>
            </a:r>
            <a:r>
              <a:rPr lang="en-US">
                <a:ea typeface="+mj-lt"/>
                <a:cs typeface="+mj-lt"/>
              </a:rPr>
              <a:t> Sfikas, Christophoros Nikou, Olga </a:t>
            </a:r>
            <a:r>
              <a:rPr lang="en-US" err="1">
                <a:ea typeface="+mj-lt"/>
                <a:cs typeface="+mj-lt"/>
              </a:rPr>
              <a:t>Krikoni</a:t>
            </a:r>
            <a:r>
              <a:rPr lang="en-US">
                <a:ea typeface="+mj-lt"/>
                <a:cs typeface="+mj-lt"/>
              </a:rPr>
              <a:t>, </a:t>
            </a:r>
            <a:r>
              <a:rPr lang="en-US" err="1">
                <a:ea typeface="+mj-lt"/>
                <a:cs typeface="+mj-lt"/>
              </a:rPr>
              <a:t>AntoniaCharchanti</a:t>
            </a:r>
            <a:r>
              <a:rPr lang="en-US">
                <a:ea typeface="+mj-lt"/>
                <a:cs typeface="+mj-lt"/>
              </a:rPr>
              <a:t>, SIPAKMED: A new dataset for feature and im-age based classification of normal and pathological cervical cells in Pap smear images, IEEE International Conference </a:t>
            </a:r>
            <a:r>
              <a:rPr lang="en-US" err="1">
                <a:ea typeface="+mj-lt"/>
                <a:cs typeface="+mj-lt"/>
              </a:rPr>
              <a:t>onImage</a:t>
            </a:r>
            <a:r>
              <a:rPr lang="en-US">
                <a:ea typeface="+mj-lt"/>
                <a:cs typeface="+mj-lt"/>
              </a:rPr>
              <a:t> Processing (ICIP) 2018, Athens, Greece, 7-10 October2018.</a:t>
            </a:r>
            <a:br>
              <a:rPr lang="en-US">
                <a:ea typeface="+mj-lt"/>
                <a:cs typeface="+mj-lt"/>
              </a:rPr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F30B7-1DC7-9C66-4BED-FE71F78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5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9899-E6ED-D68C-D975-89497223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48" y="177799"/>
            <a:ext cx="9568835" cy="589117"/>
          </a:xfrm>
        </p:spPr>
        <p:txBody>
          <a:bodyPr/>
          <a:lstStyle/>
          <a:p>
            <a:r>
              <a:rPr lang="en-US"/>
              <a:t>References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904EE-B8ED-8AFF-E608-0321AD2A3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503" y="816136"/>
            <a:ext cx="11109222" cy="550354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“</a:t>
            </a:r>
            <a:r>
              <a:rPr lang="en-US" err="1"/>
              <a:t>SIPaKMeD</a:t>
            </a:r>
            <a:r>
              <a:rPr lang="en-US"/>
              <a:t>,” Cs.uoi.gr, 2022. https://www.cs.uoi.gr/ marina/si-pakmed.html (accessed Feb. 13, 2022).</a:t>
            </a:r>
          </a:p>
          <a:p>
            <a:pPr marL="0" indent="0">
              <a:buNone/>
            </a:pPr>
            <a:br>
              <a:rPr lang="en-US"/>
            </a:br>
            <a:r>
              <a:rPr lang="en-US"/>
              <a:t>Cv2, “Cervical Cancer largest dataset (</a:t>
            </a:r>
            <a:r>
              <a:rPr lang="en-US" err="1"/>
              <a:t>SipakMed</a:t>
            </a:r>
            <a:r>
              <a:rPr lang="en-US"/>
              <a:t>),” Kaggle.com, 2018.</a:t>
            </a:r>
          </a:p>
          <a:p>
            <a:pPr marL="0" indent="0">
              <a:buNone/>
            </a:pPr>
            <a:r>
              <a:rPr lang="en-US"/>
              <a:t> https://www.kaggle.com/prahladmehandiratta/cervical-cancer-largest-dataset-sipakmed (accessed Feb. 13, 2022).</a:t>
            </a:r>
          </a:p>
          <a:p>
            <a:pPr marL="0" indent="0">
              <a:buNone/>
            </a:pPr>
            <a:br>
              <a:rPr lang="en-US"/>
            </a:br>
            <a:r>
              <a:rPr lang="en-US"/>
              <a:t>“Downloads,” Aegean.gr, Jul. 23, 2008. http://mde-lab.aegean.gr/index.php/downloads (accessed Feb. 13, 2022).</a:t>
            </a:r>
          </a:p>
          <a:p>
            <a:pPr marL="0" indent="0">
              <a:buNone/>
            </a:pPr>
            <a:br>
              <a:rPr lang="en-US"/>
            </a:br>
            <a:r>
              <a:rPr lang="en-US"/>
              <a:t> Bhatt AR, Ganatra A, Kotecha K. Cervical cancer detection in pap smear whole slide images using </a:t>
            </a:r>
            <a:r>
              <a:rPr lang="en-US" err="1"/>
              <a:t>convNet</a:t>
            </a:r>
            <a:r>
              <a:rPr lang="en-US"/>
              <a:t> with transfer learning and progressive resizing. </a:t>
            </a:r>
            <a:r>
              <a:rPr lang="en-US" err="1"/>
              <a:t>PeerJComputSci</a:t>
            </a:r>
            <a:r>
              <a:rPr lang="en-US"/>
              <a:t>. 2021;7:e348. Published 2021 Feb 18. doi:10.7717/peerj-cs.348.</a:t>
            </a:r>
          </a:p>
          <a:p>
            <a:pPr marL="0" indent="0">
              <a:buNone/>
            </a:pPr>
            <a:br>
              <a:rPr lang="en-US"/>
            </a:br>
            <a:r>
              <a:rPr lang="en-US"/>
              <a:t> Manna, A., Kundu, R., Kaplun, D. et al. A fuzzy rank-based ensemble of CNN models for classification of cervical cytology. Sci Rep 11, 14538 (2021). https://doi.org/10.1038/s41598-021-93783-8.</a:t>
            </a:r>
            <a:br>
              <a:rPr lang="en-US"/>
            </a:br>
            <a:r>
              <a:rPr lang="en-US"/>
              <a:t>Adaloglou, N. (2021, January 28). </a:t>
            </a:r>
          </a:p>
          <a:p>
            <a:pPr marL="0" indent="0">
              <a:buNone/>
            </a:pPr>
            <a:r>
              <a:rPr lang="en-US"/>
              <a:t>How the vision transformer (VIT) works in 10 minutes: An image is worth 16x16 words. AI Summer. Retrieved from https://theaisummer.com/vision-transformer/</a:t>
            </a:r>
          </a:p>
          <a:p>
            <a:pPr marL="0" indent="0">
              <a:buNone/>
            </a:pPr>
            <a:br>
              <a:rPr lang="en-US"/>
            </a:br>
            <a:r>
              <a:rPr lang="en-US" err="1"/>
              <a:t>Pytorch</a:t>
            </a:r>
            <a:r>
              <a:rPr lang="en-US"/>
              <a:t>. </a:t>
            </a:r>
            <a:r>
              <a:rPr lang="en-US" err="1"/>
              <a:t>PyTorch</a:t>
            </a:r>
            <a:r>
              <a:rPr lang="en-US"/>
              <a:t>. (n.d.). Retrieved from https://pytorch.org/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0D445-8244-2817-AC74-EB71E9A3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6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99F01-BDD1-DCB2-F9F3-5F209BF1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716D48E3-A10B-9A3A-F12D-0846CE2EB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0" y="685801"/>
            <a:ext cx="5486399" cy="54863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FFA820-79E6-8DAA-0ED8-5B834807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3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BE412-9393-C217-7D8E-81B08F69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200" b="1">
                <a:solidFill>
                  <a:schemeClr val="bg2"/>
                </a:solidFill>
              </a:rPr>
              <a:t>Biological Applications</a:t>
            </a:r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E3F2CB-6978-94E7-256E-AA8FF97E98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3711380"/>
              </p:ext>
            </p:extLst>
          </p:nvPr>
        </p:nvGraphicFramePr>
        <p:xfrm>
          <a:off x="4611667" y="90815"/>
          <a:ext cx="7635656" cy="658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36C275A-2B94-4F9B-F272-A3684A1B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3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523CE-3EAD-0A3C-ABD9-8FEF859A9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Advancements in Biological applications</a:t>
            </a:r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CE3F7F-67C7-1FF3-0F4B-583021CEB5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354501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3BC15FB-B878-3D5B-4B66-920588FE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4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51891-B942-531B-5FCE-F61089F9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DATASET selection and 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52EB72-32BF-2E9F-6E9F-322EF6BB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9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E5561-F39D-07E6-767A-7CBD41AA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Dataset selection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712184-B157-C6BD-AF1D-ECCD48E6E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/>
              <a:t>Malaria Data Sets</a:t>
            </a:r>
          </a:p>
          <a:p>
            <a:r>
              <a:rPr lang="en-US"/>
              <a:t>Over 27.5k samples</a:t>
            </a:r>
          </a:p>
          <a:p>
            <a:r>
              <a:rPr lang="en-US"/>
              <a:t>Internationally used dataset from the National Institute of Health</a:t>
            </a:r>
          </a:p>
          <a:p>
            <a:pPr marL="0" indent="0">
              <a:buNone/>
            </a:pPr>
            <a:r>
              <a:rPr lang="en-US" b="1" u="sng"/>
              <a:t>Cervical Cancer Data Sets</a:t>
            </a:r>
          </a:p>
          <a:p>
            <a:r>
              <a:rPr lang="en-US"/>
              <a:t>No single recommended database</a:t>
            </a:r>
          </a:p>
          <a:p>
            <a:r>
              <a:rPr lang="en-US"/>
              <a:t>Largest single database is just over 5k samples</a:t>
            </a:r>
          </a:p>
          <a:p>
            <a:r>
              <a:rPr lang="en-US"/>
              <a:t>Better representation of the average small medical dataset.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Content Placeholder 4" descr="A picture containing person, room, drinking water&#10;&#10;Description automatically generated">
            <a:extLst>
              <a:ext uri="{FF2B5EF4-FFF2-40B4-BE49-F238E27FC236}">
                <a16:creationId xmlns:a16="http://schemas.microsoft.com/office/drawing/2014/main" id="{486BEA07-CBF1-8178-F6CF-4D8B354A8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75" r="26129" b="-2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F27C6E-AFC7-38F4-6291-E34332BF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8878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DEE076DFBC7248B056084C951D24C5" ma:contentTypeVersion="8" ma:contentTypeDescription="Create a new document." ma:contentTypeScope="" ma:versionID="bdf2132df20c31239a7c0e2be72817de">
  <xsd:schema xmlns:xsd="http://www.w3.org/2001/XMLSchema" xmlns:xs="http://www.w3.org/2001/XMLSchema" xmlns:p="http://schemas.microsoft.com/office/2006/metadata/properties" xmlns:ns2="4e055e32-b52b-4cdc-93fe-96aef5e0cec1" targetNamespace="http://schemas.microsoft.com/office/2006/metadata/properties" ma:root="true" ma:fieldsID="54043a9d7aec9bcf7a8ad1911f2f2582" ns2:_="">
    <xsd:import namespace="4e055e32-b52b-4cdc-93fe-96aef5e0ce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055e32-b52b-4cdc-93fe-96aef5e0ce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B79D9A-AE01-45FD-A924-3A019335433E}">
  <ds:schemaRefs>
    <ds:schemaRef ds:uri="4e055e32-b52b-4cdc-93fe-96aef5e0cec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700FD5-3335-4A44-83FD-BF3C083AAF17}">
  <ds:schemaRefs>
    <ds:schemaRef ds:uri="4e055e32-b52b-4cdc-93fe-96aef5e0cec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D788285-4121-4652-BB6F-A8C63BD6B3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53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ClassicFrameVTI</vt:lpstr>
      <vt:lpstr>Classification of Cervical Cancer Cells Through Visual Transformers</vt:lpstr>
      <vt:lpstr>OVERVIEW</vt:lpstr>
      <vt:lpstr>INTRODUCTION</vt:lpstr>
      <vt:lpstr>Motivation</vt:lpstr>
      <vt:lpstr>VISION MACHINE Learning</vt:lpstr>
      <vt:lpstr>Biological Applications</vt:lpstr>
      <vt:lpstr>Advancements in Biological applications</vt:lpstr>
      <vt:lpstr>DATASET selection and BACKGROUND</vt:lpstr>
      <vt:lpstr>Dataset selection</vt:lpstr>
      <vt:lpstr> </vt:lpstr>
      <vt:lpstr>Sipakmed database Classes</vt:lpstr>
      <vt:lpstr>HERLEV database Classes</vt:lpstr>
      <vt:lpstr>Vision Transformers</vt:lpstr>
      <vt:lpstr>TimeLine of vision transformers (Vit)</vt:lpstr>
      <vt:lpstr>Transformers vs CNNs</vt:lpstr>
      <vt:lpstr>So Why Transformers?</vt:lpstr>
      <vt:lpstr>STANDARD TRANSFORMER ARCHITECTURE</vt:lpstr>
      <vt:lpstr>PowerPoint Presentation</vt:lpstr>
      <vt:lpstr>METHODOLOGY</vt:lpstr>
      <vt:lpstr>overview</vt:lpstr>
      <vt:lpstr>APPROACH</vt:lpstr>
      <vt:lpstr>Preface to model creation </vt:lpstr>
      <vt:lpstr>Building the Transformer </vt:lpstr>
      <vt:lpstr>Data pre-processing</vt:lpstr>
      <vt:lpstr>Data augmentation</vt:lpstr>
      <vt:lpstr>Hyper-parameter selection</vt:lpstr>
      <vt:lpstr>MODEL HYPER-PARAMETERS AND attributes</vt:lpstr>
      <vt:lpstr>Model application to higher classification problems</vt:lpstr>
      <vt:lpstr>Optimizing Hyper-Parameters</vt:lpstr>
      <vt:lpstr>The Optimized hyper-parameters and final setup</vt:lpstr>
      <vt:lpstr>The base model</vt:lpstr>
      <vt:lpstr>Results</vt:lpstr>
      <vt:lpstr>Base Results</vt:lpstr>
      <vt:lpstr>CCT-1 Results</vt:lpstr>
      <vt:lpstr>PowerPoint Presentation</vt:lpstr>
      <vt:lpstr>CCT-2 Results</vt:lpstr>
      <vt:lpstr>PowerPoint Presentation</vt:lpstr>
      <vt:lpstr>PowerPoint Presentation</vt:lpstr>
      <vt:lpstr>Introducing: Augmentations</vt:lpstr>
      <vt:lpstr>CCT-2 Plus 3 augments (CCT-2.3)</vt:lpstr>
      <vt:lpstr>Expanding the training</vt:lpstr>
      <vt:lpstr>CCT-2.3  5-class sipakmed dataset  300 epochs</vt:lpstr>
      <vt:lpstr>PowerPoint Presentation</vt:lpstr>
      <vt:lpstr>CCT-2.3  7-class Herlev dataset  100 epochs</vt:lpstr>
      <vt:lpstr>PowerPoint Presentation</vt:lpstr>
      <vt:lpstr>Conclusion</vt:lpstr>
      <vt:lpstr>PowerPoint Presentation</vt:lpstr>
      <vt:lpstr>The Take away</vt:lpstr>
      <vt:lpstr>FUTURE WORK</vt:lpstr>
      <vt:lpstr>The next steps</vt:lpstr>
      <vt:lpstr>REFERENCES</vt:lpstr>
      <vt:lpstr>References cont.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Mwangi, Wairimu</dc:creator>
  <cp:revision>1</cp:revision>
  <dcterms:created xsi:type="dcterms:W3CDTF">2022-04-20T20:14:29Z</dcterms:created>
  <dcterms:modified xsi:type="dcterms:W3CDTF">2022-04-25T13:14:50Z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0x010100A2DEE076DFBC7248B056084C951D24C5</vt:lpwstr>
  </property>
</Properties>
</file>